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7" r:id="rId4"/>
    <p:sldId id="258" r:id="rId5"/>
    <p:sldId id="262" r:id="rId6"/>
    <p:sldId id="259" r:id="rId7"/>
    <p:sldId id="260" r:id="rId8"/>
    <p:sldId id="261" r:id="rId9"/>
    <p:sldId id="264" r:id="rId10"/>
    <p:sldId id="265" r:id="rId11"/>
    <p:sldId id="275" r:id="rId12"/>
    <p:sldId id="266" r:id="rId13"/>
    <p:sldId id="272" r:id="rId14"/>
    <p:sldId id="273" r:id="rId15"/>
    <p:sldId id="276" r:id="rId16"/>
    <p:sldId id="277" r:id="rId17"/>
    <p:sldId id="282" r:id="rId18"/>
    <p:sldId id="278" r:id="rId19"/>
    <p:sldId id="279" r:id="rId20"/>
    <p:sldId id="280" r:id="rId21"/>
    <p:sldId id="281" r:id="rId22"/>
    <p:sldId id="283" r:id="rId23"/>
    <p:sldId id="270" r:id="rId24"/>
    <p:sldId id="267" r:id="rId25"/>
    <p:sldId id="269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397090-A2C8-423B-9DDF-37F101701E9C}" v="121" dt="2026-01-16T07:11:38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oomika . R" userId="9aa06fadca2dc751" providerId="LiveId" clId="{2DE9BE7C-FF16-4F49-AD31-814EAE1D8EF7}"/>
    <pc:docChg chg="undo custSel addSld delSld modSld sldOrd">
      <pc:chgData name="Bhoomika . R" userId="9aa06fadca2dc751" providerId="LiveId" clId="{2DE9BE7C-FF16-4F49-AD31-814EAE1D8EF7}" dt="2026-01-16T07:11:48.900" v="776" actId="14100"/>
      <pc:docMkLst>
        <pc:docMk/>
      </pc:docMkLst>
      <pc:sldChg chg="addSp modSp mod">
        <pc:chgData name="Bhoomika . R" userId="9aa06fadca2dc751" providerId="LiveId" clId="{2DE9BE7C-FF16-4F49-AD31-814EAE1D8EF7}" dt="2026-01-06T08:58:11.675" v="661" actId="14100"/>
        <pc:sldMkLst>
          <pc:docMk/>
          <pc:sldMk cId="3611789418" sldId="256"/>
        </pc:sldMkLst>
        <pc:spChg chg="add mod ord">
          <ac:chgData name="Bhoomika . R" userId="9aa06fadca2dc751" providerId="LiveId" clId="{2DE9BE7C-FF16-4F49-AD31-814EAE1D8EF7}" dt="2025-12-27T04:56:00.854" v="150" actId="207"/>
          <ac:spMkLst>
            <pc:docMk/>
            <pc:sldMk cId="3611789418" sldId="256"/>
            <ac:spMk id="2" creationId="{AFA28AE4-F4C4-0567-87B4-10EAA4B30F37}"/>
          </ac:spMkLst>
        </pc:spChg>
        <pc:spChg chg="add mod">
          <ac:chgData name="Bhoomika . R" userId="9aa06fadca2dc751" providerId="LiveId" clId="{2DE9BE7C-FF16-4F49-AD31-814EAE1D8EF7}" dt="2026-01-06T08:58:11.675" v="661" actId="14100"/>
          <ac:spMkLst>
            <pc:docMk/>
            <pc:sldMk cId="3611789418" sldId="256"/>
            <ac:spMk id="3" creationId="{0686075E-468C-59DF-1A79-878992F26932}"/>
          </ac:spMkLst>
        </pc:spChg>
      </pc:sldChg>
      <pc:sldChg chg="addSp modSp mod">
        <pc:chgData name="Bhoomika . R" userId="9aa06fadca2dc751" providerId="LiveId" clId="{2DE9BE7C-FF16-4F49-AD31-814EAE1D8EF7}" dt="2025-12-27T05:07:31.773" v="213" actId="1076"/>
        <pc:sldMkLst>
          <pc:docMk/>
          <pc:sldMk cId="2737282211" sldId="259"/>
        </pc:sldMkLst>
        <pc:spChg chg="add mod ord">
          <ac:chgData name="Bhoomika . R" userId="9aa06fadca2dc751" providerId="LiveId" clId="{2DE9BE7C-FF16-4F49-AD31-814EAE1D8EF7}" dt="2025-12-27T05:07:31.773" v="213" actId="1076"/>
          <ac:spMkLst>
            <pc:docMk/>
            <pc:sldMk cId="2737282211" sldId="259"/>
            <ac:spMk id="3" creationId="{FCA9A661-C0AE-9E74-42C6-E025A801B0D1}"/>
          </ac:spMkLst>
        </pc:spChg>
        <pc:picChg chg="mod">
          <ac:chgData name="Bhoomika . R" userId="9aa06fadca2dc751" providerId="LiveId" clId="{2DE9BE7C-FF16-4F49-AD31-814EAE1D8EF7}" dt="2025-12-27T05:03:37.607" v="196" actId="1076"/>
          <ac:picMkLst>
            <pc:docMk/>
            <pc:sldMk cId="2737282211" sldId="259"/>
            <ac:picMk id="5" creationId="{1FE6A4E6-22C0-10B1-9271-499DAF38E5CA}"/>
          </ac:picMkLst>
        </pc:picChg>
      </pc:sldChg>
      <pc:sldChg chg="addSp modSp mod">
        <pc:chgData name="Bhoomika . R" userId="9aa06fadca2dc751" providerId="LiveId" clId="{2DE9BE7C-FF16-4F49-AD31-814EAE1D8EF7}" dt="2025-12-27T05:12:04.801" v="222" actId="2711"/>
        <pc:sldMkLst>
          <pc:docMk/>
          <pc:sldMk cId="257861747" sldId="260"/>
        </pc:sldMkLst>
        <pc:spChg chg="add mod">
          <ac:chgData name="Bhoomika . R" userId="9aa06fadca2dc751" providerId="LiveId" clId="{2DE9BE7C-FF16-4F49-AD31-814EAE1D8EF7}" dt="2025-12-27T05:12:04.801" v="222" actId="2711"/>
          <ac:spMkLst>
            <pc:docMk/>
            <pc:sldMk cId="257861747" sldId="260"/>
            <ac:spMk id="3" creationId="{B8307FDE-9BCD-CE88-846B-7C2EDC2F48B1}"/>
          </ac:spMkLst>
        </pc:spChg>
      </pc:sldChg>
      <pc:sldChg chg="addSp delSp modSp mod">
        <pc:chgData name="Bhoomika . R" userId="9aa06fadca2dc751" providerId="LiveId" clId="{2DE9BE7C-FF16-4F49-AD31-814EAE1D8EF7}" dt="2025-12-27T05:17:40.689" v="247" actId="14100"/>
        <pc:sldMkLst>
          <pc:docMk/>
          <pc:sldMk cId="2114334352" sldId="261"/>
        </pc:sldMkLst>
        <pc:spChg chg="add mod">
          <ac:chgData name="Bhoomika . R" userId="9aa06fadca2dc751" providerId="LiveId" clId="{2DE9BE7C-FF16-4F49-AD31-814EAE1D8EF7}" dt="2025-12-27T05:15:42.194" v="233" actId="207"/>
          <ac:spMkLst>
            <pc:docMk/>
            <pc:sldMk cId="2114334352" sldId="261"/>
            <ac:spMk id="3" creationId="{2FA89B3A-3F29-BFAA-F57D-97AC921477A0}"/>
          </ac:spMkLst>
        </pc:spChg>
        <pc:spChg chg="add mod">
          <ac:chgData name="Bhoomika . R" userId="9aa06fadca2dc751" providerId="LiveId" clId="{2DE9BE7C-FF16-4F49-AD31-814EAE1D8EF7}" dt="2025-12-27T05:17:40.689" v="247" actId="14100"/>
          <ac:spMkLst>
            <pc:docMk/>
            <pc:sldMk cId="2114334352" sldId="261"/>
            <ac:spMk id="6" creationId="{79CD1404-2459-EA7C-4BCF-B720A75EB4BA}"/>
          </ac:spMkLst>
        </pc:spChg>
      </pc:sldChg>
      <pc:sldChg chg="addSp delSp modSp mod">
        <pc:chgData name="Bhoomika . R" userId="9aa06fadca2dc751" providerId="LiveId" clId="{2DE9BE7C-FF16-4F49-AD31-814EAE1D8EF7}" dt="2025-12-27T05:03:01.619" v="194"/>
        <pc:sldMkLst>
          <pc:docMk/>
          <pc:sldMk cId="2112884725" sldId="262"/>
        </pc:sldMkLst>
        <pc:spChg chg="add mod">
          <ac:chgData name="Bhoomika . R" userId="9aa06fadca2dc751" providerId="LiveId" clId="{2DE9BE7C-FF16-4F49-AD31-814EAE1D8EF7}" dt="2025-12-27T04:59:09.045" v="175" actId="207"/>
          <ac:spMkLst>
            <pc:docMk/>
            <pc:sldMk cId="2112884725" sldId="262"/>
            <ac:spMk id="3" creationId="{74640EFB-BEB6-AB9F-5305-16B6B9AA247A}"/>
          </ac:spMkLst>
        </pc:spChg>
        <pc:spChg chg="add mod">
          <ac:chgData name="Bhoomika . R" userId="9aa06fadca2dc751" providerId="LiveId" clId="{2DE9BE7C-FF16-4F49-AD31-814EAE1D8EF7}" dt="2025-12-27T05:02:33.956" v="192" actId="1076"/>
          <ac:spMkLst>
            <pc:docMk/>
            <pc:sldMk cId="2112884725" sldId="262"/>
            <ac:spMk id="9" creationId="{EAB565A1-8CB1-D9CC-2A45-67AC252A0026}"/>
          </ac:spMkLst>
        </pc:spChg>
        <pc:picChg chg="add mod">
          <ac:chgData name="Bhoomika . R" userId="9aa06fadca2dc751" providerId="LiveId" clId="{2DE9BE7C-FF16-4F49-AD31-814EAE1D8EF7}" dt="2025-12-27T05:00:23.619" v="187" actId="1076"/>
          <ac:picMkLst>
            <pc:docMk/>
            <pc:sldMk cId="2112884725" sldId="262"/>
            <ac:picMk id="7" creationId="{133C895C-F23D-065D-4B85-41D4F0EC3B54}"/>
          </ac:picMkLst>
        </pc:picChg>
      </pc:sldChg>
      <pc:sldChg chg="addSp delSp modSp mod">
        <pc:chgData name="Bhoomika . R" userId="9aa06fadca2dc751" providerId="LiveId" clId="{2DE9BE7C-FF16-4F49-AD31-814EAE1D8EF7}" dt="2025-12-25T10:52:52.932" v="135" actId="478"/>
        <pc:sldMkLst>
          <pc:docMk/>
          <pc:sldMk cId="622015563" sldId="263"/>
        </pc:sldMkLst>
      </pc:sldChg>
      <pc:sldChg chg="addSp modSp mod">
        <pc:chgData name="Bhoomika . R" userId="9aa06fadca2dc751" providerId="LiveId" clId="{2DE9BE7C-FF16-4F49-AD31-814EAE1D8EF7}" dt="2025-12-27T05:23:37.057" v="280" actId="1076"/>
        <pc:sldMkLst>
          <pc:docMk/>
          <pc:sldMk cId="4025939020" sldId="264"/>
        </pc:sldMkLst>
        <pc:spChg chg="add mod">
          <ac:chgData name="Bhoomika . R" userId="9aa06fadca2dc751" providerId="LiveId" clId="{2DE9BE7C-FF16-4F49-AD31-814EAE1D8EF7}" dt="2025-12-27T05:22:36.349" v="262" actId="1076"/>
          <ac:spMkLst>
            <pc:docMk/>
            <pc:sldMk cId="4025939020" sldId="264"/>
            <ac:spMk id="3" creationId="{9EBC8309-9D21-51B6-466A-4AE10E1A5FA8}"/>
          </ac:spMkLst>
        </pc:spChg>
        <pc:spChg chg="add mod">
          <ac:chgData name="Bhoomika . R" userId="9aa06fadca2dc751" providerId="LiveId" clId="{2DE9BE7C-FF16-4F49-AD31-814EAE1D8EF7}" dt="2025-12-27T05:23:37.057" v="280" actId="1076"/>
          <ac:spMkLst>
            <pc:docMk/>
            <pc:sldMk cId="4025939020" sldId="264"/>
            <ac:spMk id="4" creationId="{F9E2EFC2-62A2-3131-9534-E719145289CF}"/>
          </ac:spMkLst>
        </pc:spChg>
      </pc:sldChg>
      <pc:sldChg chg="addSp modSp mod">
        <pc:chgData name="Bhoomika . R" userId="9aa06fadca2dc751" providerId="LiveId" clId="{2DE9BE7C-FF16-4F49-AD31-814EAE1D8EF7}" dt="2025-12-27T05:43:55.580" v="559" actId="20577"/>
        <pc:sldMkLst>
          <pc:docMk/>
          <pc:sldMk cId="3734561744" sldId="270"/>
        </pc:sldMkLst>
        <pc:spChg chg="add mod">
          <ac:chgData name="Bhoomika . R" userId="9aa06fadca2dc751" providerId="LiveId" clId="{2DE9BE7C-FF16-4F49-AD31-814EAE1D8EF7}" dt="2025-12-27T05:43:55.580" v="559" actId="20577"/>
          <ac:spMkLst>
            <pc:docMk/>
            <pc:sldMk cId="3734561744" sldId="270"/>
            <ac:spMk id="2" creationId="{91197797-5FD5-1870-5836-AA450380D37F}"/>
          </ac:spMkLst>
        </pc:spChg>
      </pc:sldChg>
      <pc:sldChg chg="addSp delSp modSp new mod">
        <pc:chgData name="Bhoomika . R" userId="9aa06fadca2dc751" providerId="LiveId" clId="{2DE9BE7C-FF16-4F49-AD31-814EAE1D8EF7}" dt="2026-01-16T07:04:31.252" v="708" actId="14100"/>
        <pc:sldMkLst>
          <pc:docMk/>
          <pc:sldMk cId="3832292745" sldId="272"/>
        </pc:sldMkLst>
        <pc:spChg chg="add mod">
          <ac:chgData name="Bhoomika . R" userId="9aa06fadca2dc751" providerId="LiveId" clId="{2DE9BE7C-FF16-4F49-AD31-814EAE1D8EF7}" dt="2025-12-27T05:48:19.052" v="569" actId="1076"/>
          <ac:spMkLst>
            <pc:docMk/>
            <pc:sldMk cId="3832292745" sldId="272"/>
            <ac:spMk id="6" creationId="{C65D418A-76F1-47C8-C73E-72C26FBA3CF5}"/>
          </ac:spMkLst>
        </pc:spChg>
        <pc:picChg chg="add mod modCrop">
          <ac:chgData name="Bhoomika . R" userId="9aa06fadca2dc751" providerId="LiveId" clId="{2DE9BE7C-FF16-4F49-AD31-814EAE1D8EF7}" dt="2026-01-16T07:04:31.252" v="708" actId="14100"/>
          <ac:picMkLst>
            <pc:docMk/>
            <pc:sldMk cId="3832292745" sldId="272"/>
            <ac:picMk id="5" creationId="{A461A448-8458-65F0-0B9A-82ACAD407D17}"/>
          </ac:picMkLst>
        </pc:picChg>
        <pc:picChg chg="add mod modCrop">
          <ac:chgData name="Bhoomika . R" userId="9aa06fadca2dc751" providerId="LiveId" clId="{2DE9BE7C-FF16-4F49-AD31-814EAE1D8EF7}" dt="2026-01-16T07:04:23.725" v="707" actId="14100"/>
          <ac:picMkLst>
            <pc:docMk/>
            <pc:sldMk cId="3832292745" sldId="272"/>
            <ac:picMk id="8" creationId="{92DEA686-1BC8-6D47-2005-BF499EEE6B67}"/>
          </ac:picMkLst>
        </pc:picChg>
        <pc:picChg chg="add mod modCrop">
          <ac:chgData name="Bhoomika . R" userId="9aa06fadca2dc751" providerId="LiveId" clId="{2DE9BE7C-FF16-4F49-AD31-814EAE1D8EF7}" dt="2026-01-16T07:04:10.147" v="704" actId="1076"/>
          <ac:picMkLst>
            <pc:docMk/>
            <pc:sldMk cId="3832292745" sldId="272"/>
            <ac:picMk id="10" creationId="{9B658502-8884-95A4-3EE5-99A1445223D7}"/>
          </ac:picMkLst>
        </pc:picChg>
      </pc:sldChg>
      <pc:sldChg chg="addSp delSp modSp new mod">
        <pc:chgData name="Bhoomika . R" userId="9aa06fadca2dc751" providerId="LiveId" clId="{2DE9BE7C-FF16-4F49-AD31-814EAE1D8EF7}" dt="2026-01-16T07:07:00.775" v="738" actId="14100"/>
        <pc:sldMkLst>
          <pc:docMk/>
          <pc:sldMk cId="3853282870" sldId="273"/>
        </pc:sldMkLst>
        <pc:picChg chg="add mod modCrop">
          <ac:chgData name="Bhoomika . R" userId="9aa06fadca2dc751" providerId="LiveId" clId="{2DE9BE7C-FF16-4F49-AD31-814EAE1D8EF7}" dt="2026-01-16T07:07:00.775" v="738" actId="14100"/>
          <ac:picMkLst>
            <pc:docMk/>
            <pc:sldMk cId="3853282870" sldId="273"/>
            <ac:picMk id="12" creationId="{8B3E61B6-0B85-A76D-DDED-B114ADE21CA7}"/>
          </ac:picMkLst>
        </pc:picChg>
        <pc:picChg chg="add mod modCrop">
          <ac:chgData name="Bhoomika . R" userId="9aa06fadca2dc751" providerId="LiveId" clId="{2DE9BE7C-FF16-4F49-AD31-814EAE1D8EF7}" dt="2026-01-16T07:06:53.729" v="736" actId="14100"/>
          <ac:picMkLst>
            <pc:docMk/>
            <pc:sldMk cId="3853282870" sldId="273"/>
            <ac:picMk id="14" creationId="{970BAEF7-FE34-5760-A2BF-C646224B0E88}"/>
          </ac:picMkLst>
        </pc:picChg>
      </pc:sldChg>
      <pc:sldChg chg="addSp delSp modSp new mod ord">
        <pc:chgData name="Bhoomika . R" userId="9aa06fadca2dc751" providerId="LiveId" clId="{2DE9BE7C-FF16-4F49-AD31-814EAE1D8EF7}" dt="2026-01-16T07:02:27.295" v="682" actId="14100"/>
        <pc:sldMkLst>
          <pc:docMk/>
          <pc:sldMk cId="832984267" sldId="275"/>
        </pc:sldMkLst>
        <pc:spChg chg="add mod">
          <ac:chgData name="Bhoomika . R" userId="9aa06fadca2dc751" providerId="LiveId" clId="{2DE9BE7C-FF16-4F49-AD31-814EAE1D8EF7}" dt="2025-12-25T10:47:38.913" v="53" actId="20577"/>
          <ac:spMkLst>
            <pc:docMk/>
            <pc:sldMk cId="832984267" sldId="275"/>
            <ac:spMk id="8" creationId="{DC3D8A09-38B0-C466-F9D1-09B36AE44090}"/>
          </ac:spMkLst>
        </pc:spChg>
        <pc:picChg chg="add mod modCrop">
          <ac:chgData name="Bhoomika . R" userId="9aa06fadca2dc751" providerId="LiveId" clId="{2DE9BE7C-FF16-4F49-AD31-814EAE1D8EF7}" dt="2026-01-16T07:02:27.295" v="682" actId="14100"/>
          <ac:picMkLst>
            <pc:docMk/>
            <pc:sldMk cId="832984267" sldId="275"/>
            <ac:picMk id="5" creationId="{006E1997-EE8C-D7A0-ECF9-64C085C6F016}"/>
          </ac:picMkLst>
        </pc:picChg>
        <pc:picChg chg="add mod">
          <ac:chgData name="Bhoomika . R" userId="9aa06fadca2dc751" providerId="LiveId" clId="{2DE9BE7C-FF16-4F49-AD31-814EAE1D8EF7}" dt="2026-01-16T07:02:23.866" v="681" actId="14100"/>
          <ac:picMkLst>
            <pc:docMk/>
            <pc:sldMk cId="832984267" sldId="275"/>
            <ac:picMk id="7" creationId="{4E59B520-6481-9A97-34BE-CD3CF0235DE5}"/>
          </ac:picMkLst>
        </pc:picChg>
      </pc:sldChg>
      <pc:sldChg chg="addSp delSp modSp new mod">
        <pc:chgData name="Bhoomika . R" userId="9aa06fadca2dc751" providerId="LiveId" clId="{2DE9BE7C-FF16-4F49-AD31-814EAE1D8EF7}" dt="2025-12-27T05:40:09.636" v="547" actId="14100"/>
        <pc:sldMkLst>
          <pc:docMk/>
          <pc:sldMk cId="3395478538" sldId="276"/>
        </pc:sldMkLst>
        <pc:spChg chg="add mod">
          <ac:chgData name="Bhoomika . R" userId="9aa06fadca2dc751" providerId="LiveId" clId="{2DE9BE7C-FF16-4F49-AD31-814EAE1D8EF7}" dt="2025-12-27T05:40:09.636" v="547" actId="14100"/>
          <ac:spMkLst>
            <pc:docMk/>
            <pc:sldMk cId="3395478538" sldId="276"/>
            <ac:spMk id="10" creationId="{8D2F7E72-E0D3-6509-8F9A-D345DAFE5B81}"/>
          </ac:spMkLst>
        </pc:spChg>
        <pc:graphicFrameChg chg="add mod modGraphic">
          <ac:chgData name="Bhoomika . R" userId="9aa06fadca2dc751" providerId="LiveId" clId="{2DE9BE7C-FF16-4F49-AD31-814EAE1D8EF7}" dt="2025-12-27T05:39:35.441" v="541"/>
          <ac:graphicFrameMkLst>
            <pc:docMk/>
            <pc:sldMk cId="3395478538" sldId="276"/>
            <ac:graphicFrameMk id="9" creationId="{4EC4EC44-04B7-51F0-80DC-0D51C5426F16}"/>
          </ac:graphicFrameMkLst>
        </pc:graphicFrameChg>
        <pc:picChg chg="add mod">
          <ac:chgData name="Bhoomika . R" userId="9aa06fadca2dc751" providerId="LiveId" clId="{2DE9BE7C-FF16-4F49-AD31-814EAE1D8EF7}" dt="2025-12-27T05:39:55.807" v="543" actId="1076"/>
          <ac:picMkLst>
            <pc:docMk/>
            <pc:sldMk cId="3395478538" sldId="276"/>
            <ac:picMk id="8" creationId="{DB3BC9D5-F121-4DF8-54B2-C0D62875B4FF}"/>
          </ac:picMkLst>
        </pc:picChg>
      </pc:sldChg>
      <pc:sldChg chg="addSp delSp modSp new mod">
        <pc:chgData name="Bhoomika . R" userId="9aa06fadca2dc751" providerId="LiveId" clId="{2DE9BE7C-FF16-4F49-AD31-814EAE1D8EF7}" dt="2026-01-16T07:08:41.597" v="753" actId="14100"/>
        <pc:sldMkLst>
          <pc:docMk/>
          <pc:sldMk cId="3625482731" sldId="277"/>
        </pc:sldMkLst>
        <pc:spChg chg="add mod">
          <ac:chgData name="Bhoomika . R" userId="9aa06fadca2dc751" providerId="LiveId" clId="{2DE9BE7C-FF16-4F49-AD31-814EAE1D8EF7}" dt="2025-12-27T05:49:00.848" v="584" actId="1076"/>
          <ac:spMkLst>
            <pc:docMk/>
            <pc:sldMk cId="3625482731" sldId="277"/>
            <ac:spMk id="9" creationId="{56AFE8BB-96C0-9C8D-8757-C82C59A7D290}"/>
          </ac:spMkLst>
        </pc:spChg>
        <pc:picChg chg="add del mod modCrop">
          <ac:chgData name="Bhoomika . R" userId="9aa06fadca2dc751" providerId="LiveId" clId="{2DE9BE7C-FF16-4F49-AD31-814EAE1D8EF7}" dt="2026-01-16T07:08:36.058" v="752" actId="21"/>
          <ac:picMkLst>
            <pc:docMk/>
            <pc:sldMk cId="3625482731" sldId="277"/>
            <ac:picMk id="23" creationId="{C69607CD-81B8-EBDC-35C7-22E54A860F17}"/>
          </ac:picMkLst>
        </pc:picChg>
        <pc:picChg chg="add mod modCrop">
          <ac:chgData name="Bhoomika . R" userId="9aa06fadca2dc751" providerId="LiveId" clId="{2DE9BE7C-FF16-4F49-AD31-814EAE1D8EF7}" dt="2026-01-16T07:08:41.597" v="753" actId="14100"/>
          <ac:picMkLst>
            <pc:docMk/>
            <pc:sldMk cId="3625482731" sldId="277"/>
            <ac:picMk id="25" creationId="{6DDA1673-767D-71D9-5B9C-F3F7FDFE9B33}"/>
          </ac:picMkLst>
        </pc:picChg>
      </pc:sldChg>
      <pc:sldChg chg="addSp delSp modSp mod">
        <pc:chgData name="Bhoomika . R" userId="9aa06fadca2dc751" providerId="LiveId" clId="{2DE9BE7C-FF16-4F49-AD31-814EAE1D8EF7}" dt="2026-01-16T07:09:57.743" v="765" actId="14100"/>
        <pc:sldMkLst>
          <pc:docMk/>
          <pc:sldMk cId="3422390754" sldId="279"/>
        </pc:sldMkLst>
        <pc:spChg chg="add mod">
          <ac:chgData name="Bhoomika . R" userId="9aa06fadca2dc751" providerId="LiveId" clId="{2DE9BE7C-FF16-4F49-AD31-814EAE1D8EF7}" dt="2026-01-06T08:50:04.153" v="618" actId="20577"/>
          <ac:spMkLst>
            <pc:docMk/>
            <pc:sldMk cId="3422390754" sldId="279"/>
            <ac:spMk id="4" creationId="{FDD72E7E-1E91-29C1-64DA-538FAE198862}"/>
          </ac:spMkLst>
        </pc:spChg>
        <pc:picChg chg="add mod modCrop">
          <ac:chgData name="Bhoomika . R" userId="9aa06fadca2dc751" providerId="LiveId" clId="{2DE9BE7C-FF16-4F49-AD31-814EAE1D8EF7}" dt="2026-01-16T07:09:48.461" v="763" actId="14100"/>
          <ac:picMkLst>
            <pc:docMk/>
            <pc:sldMk cId="3422390754" sldId="279"/>
            <ac:picMk id="6" creationId="{0A8CB218-B618-E297-7531-181B374C8BBC}"/>
          </ac:picMkLst>
        </pc:picChg>
        <pc:picChg chg="add mod modCrop">
          <ac:chgData name="Bhoomika . R" userId="9aa06fadca2dc751" providerId="LiveId" clId="{2DE9BE7C-FF16-4F49-AD31-814EAE1D8EF7}" dt="2026-01-16T07:09:57.743" v="765" actId="14100"/>
          <ac:picMkLst>
            <pc:docMk/>
            <pc:sldMk cId="3422390754" sldId="279"/>
            <ac:picMk id="8" creationId="{31E0C365-FD9B-8EA6-EE7B-E0AC2521F69D}"/>
          </ac:picMkLst>
        </pc:picChg>
      </pc:sldChg>
      <pc:sldChg chg="addSp delSp modSp new mod">
        <pc:chgData name="Bhoomika . R" userId="9aa06fadca2dc751" providerId="LiveId" clId="{2DE9BE7C-FF16-4F49-AD31-814EAE1D8EF7}" dt="2026-01-16T07:11:02.529" v="769" actId="14100"/>
        <pc:sldMkLst>
          <pc:docMk/>
          <pc:sldMk cId="3991074076" sldId="280"/>
        </pc:sldMkLst>
        <pc:picChg chg="add mod">
          <ac:chgData name="Bhoomika . R" userId="9aa06fadca2dc751" providerId="LiveId" clId="{2DE9BE7C-FF16-4F49-AD31-814EAE1D8EF7}" dt="2026-01-16T07:10:58.200" v="768" actId="14100"/>
          <ac:picMkLst>
            <pc:docMk/>
            <pc:sldMk cId="3991074076" sldId="280"/>
            <ac:picMk id="5" creationId="{15C6CD71-A052-D6D9-E1AF-7AC208408D6F}"/>
          </ac:picMkLst>
        </pc:picChg>
        <pc:picChg chg="add mod">
          <ac:chgData name="Bhoomika . R" userId="9aa06fadca2dc751" providerId="LiveId" clId="{2DE9BE7C-FF16-4F49-AD31-814EAE1D8EF7}" dt="2026-01-16T07:11:02.529" v="769" actId="14100"/>
          <ac:picMkLst>
            <pc:docMk/>
            <pc:sldMk cId="3991074076" sldId="280"/>
            <ac:picMk id="7" creationId="{54795CFB-D8A9-87BA-F350-946445E890C0}"/>
          </ac:picMkLst>
        </pc:picChg>
      </pc:sldChg>
      <pc:sldChg chg="addSp delSp modSp new mod">
        <pc:chgData name="Bhoomika . R" userId="9aa06fadca2dc751" providerId="LiveId" clId="{2DE9BE7C-FF16-4F49-AD31-814EAE1D8EF7}" dt="2026-01-16T07:11:31.524" v="771" actId="14100"/>
        <pc:sldMkLst>
          <pc:docMk/>
          <pc:sldMk cId="3971923645" sldId="281"/>
        </pc:sldMkLst>
        <pc:picChg chg="add mod modCrop">
          <ac:chgData name="Bhoomika . R" userId="9aa06fadca2dc751" providerId="LiveId" clId="{2DE9BE7C-FF16-4F49-AD31-814EAE1D8EF7}" dt="2026-01-16T07:11:31.524" v="771" actId="14100"/>
          <ac:picMkLst>
            <pc:docMk/>
            <pc:sldMk cId="3971923645" sldId="281"/>
            <ac:picMk id="5" creationId="{31C9CAE1-B470-6CA3-D295-A6CFCFDD8E26}"/>
          </ac:picMkLst>
        </pc:picChg>
        <pc:picChg chg="add del mod">
          <ac:chgData name="Bhoomika . R" userId="9aa06fadca2dc751" providerId="LiveId" clId="{2DE9BE7C-FF16-4F49-AD31-814EAE1D8EF7}" dt="2026-01-16T07:11:27.758" v="770" actId="21"/>
          <ac:picMkLst>
            <pc:docMk/>
            <pc:sldMk cId="3971923645" sldId="281"/>
            <ac:picMk id="7" creationId="{126C3A56-D42C-038A-2515-8546E9943E17}"/>
          </ac:picMkLst>
        </pc:picChg>
      </pc:sldChg>
      <pc:sldChg chg="addSp delSp modSp new mod">
        <pc:chgData name="Bhoomika . R" userId="9aa06fadca2dc751" providerId="LiveId" clId="{2DE9BE7C-FF16-4F49-AD31-814EAE1D8EF7}" dt="2026-01-16T07:09:09.893" v="759" actId="14100"/>
        <pc:sldMkLst>
          <pc:docMk/>
          <pc:sldMk cId="2091087805" sldId="282"/>
        </pc:sldMkLst>
        <pc:spChg chg="del">
          <ac:chgData name="Bhoomika . R" userId="9aa06fadca2dc751" providerId="LiveId" clId="{2DE9BE7C-FF16-4F49-AD31-814EAE1D8EF7}" dt="2026-01-16T07:08:55.845" v="755"/>
          <ac:spMkLst>
            <pc:docMk/>
            <pc:sldMk cId="2091087805" sldId="282"/>
            <ac:spMk id="3" creationId="{CE5A626C-31BE-2BD0-FAD1-E0BF5A06AFCC}"/>
          </ac:spMkLst>
        </pc:spChg>
        <pc:picChg chg="add mod">
          <ac:chgData name="Bhoomika . R" userId="9aa06fadca2dc751" providerId="LiveId" clId="{2DE9BE7C-FF16-4F49-AD31-814EAE1D8EF7}" dt="2026-01-16T07:09:09.893" v="759" actId="14100"/>
          <ac:picMkLst>
            <pc:docMk/>
            <pc:sldMk cId="2091087805" sldId="282"/>
            <ac:picMk id="23" creationId="{C69607CD-81B8-EBDC-35C7-22E54A860F17}"/>
          </ac:picMkLst>
        </pc:picChg>
      </pc:sldChg>
      <pc:sldChg chg="addSp delSp modSp new mod">
        <pc:chgData name="Bhoomika . R" userId="9aa06fadca2dc751" providerId="LiveId" clId="{2DE9BE7C-FF16-4F49-AD31-814EAE1D8EF7}" dt="2026-01-16T07:11:48.900" v="776" actId="14100"/>
        <pc:sldMkLst>
          <pc:docMk/>
          <pc:sldMk cId="1262106222" sldId="283"/>
        </pc:sldMkLst>
        <pc:spChg chg="del">
          <ac:chgData name="Bhoomika . R" userId="9aa06fadca2dc751" providerId="LiveId" clId="{2DE9BE7C-FF16-4F49-AD31-814EAE1D8EF7}" dt="2026-01-16T07:11:38.552" v="773"/>
          <ac:spMkLst>
            <pc:docMk/>
            <pc:sldMk cId="1262106222" sldId="283"/>
            <ac:spMk id="3" creationId="{23F8FFCA-4BE5-B766-A179-FCA666BEC4C0}"/>
          </ac:spMkLst>
        </pc:spChg>
        <pc:picChg chg="add mod">
          <ac:chgData name="Bhoomika . R" userId="9aa06fadca2dc751" providerId="LiveId" clId="{2DE9BE7C-FF16-4F49-AD31-814EAE1D8EF7}" dt="2026-01-16T07:11:48.900" v="776" actId="14100"/>
          <ac:picMkLst>
            <pc:docMk/>
            <pc:sldMk cId="1262106222" sldId="283"/>
            <ac:picMk id="7" creationId="{126C3A56-D42C-038A-2515-8546E9943E1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image" Target="../media/image20.jpg"/><Relationship Id="rId4" Type="http://schemas.openxmlformats.org/officeDocument/2006/relationships/image" Target="../media/image23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m.ac.uk/research/news/new-open-source-platform-allows-users-to-evaluate-performance-of-ai-powered-chatbots" TargetMode="External"/><Relationship Id="rId1" Type="http://schemas.openxmlformats.org/officeDocument/2006/relationships/image" Target="../media/image2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image" Target="../media/image20.jpg"/><Relationship Id="rId4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m.ac.uk/research/news/new-open-source-platform-allows-users-to-evaluate-performance-of-ai-powered-chatbots" TargetMode="External"/><Relationship Id="rId1" Type="http://schemas.openxmlformats.org/officeDocument/2006/relationships/image" Target="../media/image2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5E8A4E-F7D1-4838-8F44-10274D7DD720}" type="doc">
      <dgm:prSet loTypeId="urn:microsoft.com/office/officeart/2005/8/layout/pList1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IN"/>
        </a:p>
      </dgm:t>
    </dgm:pt>
    <dgm:pt modelId="{07F2A3DC-7415-4CD0-99F4-35B0B4547CF0}">
      <dgm:prSet phldrT="[Text]" phldr="0" custT="1"/>
      <dgm:spPr/>
      <dgm:t>
        <a:bodyPr/>
        <a:lstStyle/>
        <a:p>
          <a:r>
            <a:rPr lang="en-IN" sz="3200" dirty="0">
              <a:solidFill>
                <a:schemeClr val="bg1"/>
              </a:solidFill>
              <a:latin typeface="+mn-lt"/>
            </a:rPr>
            <a:t>Uses types/interacts</a:t>
          </a:r>
        </a:p>
      </dgm:t>
    </dgm:pt>
    <dgm:pt modelId="{B9ACFCD1-BE11-4141-B996-ABAD6200C921}" type="parTrans" cxnId="{04DEDEA8-06A3-4CCA-BF52-5C796A40D78F}">
      <dgm:prSet/>
      <dgm:spPr/>
      <dgm:t>
        <a:bodyPr/>
        <a:lstStyle/>
        <a:p>
          <a:endParaRPr lang="en-IN"/>
        </a:p>
      </dgm:t>
    </dgm:pt>
    <dgm:pt modelId="{2EC16112-5BC3-4DF5-B649-BE02E023985F}" type="sibTrans" cxnId="{04DEDEA8-06A3-4CCA-BF52-5C796A40D78F}">
      <dgm:prSet/>
      <dgm:spPr/>
      <dgm:t>
        <a:bodyPr/>
        <a:lstStyle/>
        <a:p>
          <a:endParaRPr lang="en-IN"/>
        </a:p>
      </dgm:t>
    </dgm:pt>
    <dgm:pt modelId="{C8AB60A9-4518-4ED6-8FA6-7EC6CE353B00}">
      <dgm:prSet phldrT="[Text]" phldr="0" custT="1"/>
      <dgm:spPr/>
      <dgm:t>
        <a:bodyPr/>
        <a:lstStyle/>
        <a:p>
          <a:r>
            <a:rPr lang="en-IN" sz="3200" dirty="0">
              <a:solidFill>
                <a:schemeClr val="bg1"/>
              </a:solidFill>
            </a:rPr>
            <a:t>Dialogue Routing</a:t>
          </a:r>
        </a:p>
      </dgm:t>
    </dgm:pt>
    <dgm:pt modelId="{BF55C92E-BF5C-43AC-9233-3937833B0F38}" type="parTrans" cxnId="{11E20E70-3FD7-49BA-8CE9-CA5481088359}">
      <dgm:prSet/>
      <dgm:spPr/>
      <dgm:t>
        <a:bodyPr/>
        <a:lstStyle/>
        <a:p>
          <a:endParaRPr lang="en-IN"/>
        </a:p>
      </dgm:t>
    </dgm:pt>
    <dgm:pt modelId="{8A9FC4F7-3DAB-474A-978B-90B40F5C6111}" type="sibTrans" cxnId="{11E20E70-3FD7-49BA-8CE9-CA5481088359}">
      <dgm:prSet/>
      <dgm:spPr/>
      <dgm:t>
        <a:bodyPr/>
        <a:lstStyle/>
        <a:p>
          <a:endParaRPr lang="en-IN"/>
        </a:p>
      </dgm:t>
    </dgm:pt>
    <dgm:pt modelId="{47157CC8-0AFA-4AA6-8509-757BBC90327E}">
      <dgm:prSet phldrT="[Text]" phldr="0" custT="1"/>
      <dgm:spPr/>
      <dgm:t>
        <a:bodyPr/>
        <a:lstStyle/>
        <a:p>
          <a:r>
            <a:rPr lang="en-IN" sz="3200" dirty="0">
              <a:solidFill>
                <a:schemeClr val="bg1"/>
              </a:solidFill>
            </a:rPr>
            <a:t>Money/user data</a:t>
          </a:r>
        </a:p>
      </dgm:t>
    </dgm:pt>
    <dgm:pt modelId="{58BC1A77-D342-4570-8CE2-CE5A9FFBF7B1}" type="parTrans" cxnId="{4B048E43-1C94-4730-800D-F1F0104A1DAF}">
      <dgm:prSet/>
      <dgm:spPr/>
      <dgm:t>
        <a:bodyPr/>
        <a:lstStyle/>
        <a:p>
          <a:endParaRPr lang="en-IN"/>
        </a:p>
      </dgm:t>
    </dgm:pt>
    <dgm:pt modelId="{D8DAF693-8477-4F27-800B-DE7167679836}" type="sibTrans" cxnId="{4B048E43-1C94-4730-800D-F1F0104A1DAF}">
      <dgm:prSet/>
      <dgm:spPr/>
      <dgm:t>
        <a:bodyPr/>
        <a:lstStyle/>
        <a:p>
          <a:endParaRPr lang="en-IN"/>
        </a:p>
      </dgm:t>
    </dgm:pt>
    <dgm:pt modelId="{45EC8995-CC30-4B2E-817A-062CADAFEBAD}">
      <dgm:prSet phldrT="[Text]" phldr="0" custT="1"/>
      <dgm:spPr/>
      <dgm:t>
        <a:bodyPr/>
        <a:lstStyle/>
        <a:p>
          <a:r>
            <a:rPr lang="en-IN" sz="2800" dirty="0">
              <a:solidFill>
                <a:schemeClr val="bg1"/>
              </a:solidFill>
            </a:rPr>
            <a:t>General </a:t>
          </a:r>
          <a:r>
            <a:rPr lang="en-IN" sz="2800" dirty="0" err="1">
              <a:solidFill>
                <a:schemeClr val="bg1"/>
              </a:solidFill>
            </a:rPr>
            <a:t>quries</a:t>
          </a:r>
          <a:r>
            <a:rPr lang="en-IN" sz="2800" dirty="0">
              <a:solidFill>
                <a:schemeClr val="bg1"/>
              </a:solidFill>
            </a:rPr>
            <a:t>(</a:t>
          </a:r>
          <a:r>
            <a:rPr lang="en-IN" sz="2800" dirty="0" err="1">
              <a:solidFill>
                <a:schemeClr val="bg1"/>
              </a:solidFill>
            </a:rPr>
            <a:t>Groq</a:t>
          </a:r>
          <a:r>
            <a:rPr lang="en-IN" sz="2800" dirty="0">
              <a:solidFill>
                <a:schemeClr val="bg1"/>
              </a:solidFill>
            </a:rPr>
            <a:t> cloud/local LLM)</a:t>
          </a:r>
        </a:p>
      </dgm:t>
    </dgm:pt>
    <dgm:pt modelId="{413C3A99-D274-442F-90FD-F66F632CAEFE}" type="parTrans" cxnId="{FA9371A9-68B3-4969-A587-7723FF1B2A64}">
      <dgm:prSet/>
      <dgm:spPr/>
      <dgm:t>
        <a:bodyPr/>
        <a:lstStyle/>
        <a:p>
          <a:endParaRPr lang="en-IN"/>
        </a:p>
      </dgm:t>
    </dgm:pt>
    <dgm:pt modelId="{ABFC7311-CAEE-4644-BA75-AE4BB05B74A8}" type="sibTrans" cxnId="{FA9371A9-68B3-4969-A587-7723FF1B2A64}">
      <dgm:prSet/>
      <dgm:spPr/>
      <dgm:t>
        <a:bodyPr/>
        <a:lstStyle/>
        <a:p>
          <a:endParaRPr lang="en-IN"/>
        </a:p>
      </dgm:t>
    </dgm:pt>
    <dgm:pt modelId="{B71F4B6D-EBA3-43F2-BF50-49C7A36150BB}" type="pres">
      <dgm:prSet presAssocID="{3D5E8A4E-F7D1-4838-8F44-10274D7DD720}" presName="Name0" presStyleCnt="0">
        <dgm:presLayoutVars>
          <dgm:dir/>
          <dgm:resizeHandles val="exact"/>
        </dgm:presLayoutVars>
      </dgm:prSet>
      <dgm:spPr/>
    </dgm:pt>
    <dgm:pt modelId="{8C9C0146-B985-4C22-95F4-60161511DF33}" type="pres">
      <dgm:prSet presAssocID="{07F2A3DC-7415-4CD0-99F4-35B0B4547CF0}" presName="compNode" presStyleCnt="0"/>
      <dgm:spPr/>
    </dgm:pt>
    <dgm:pt modelId="{CF5DA299-3AA0-482C-B68C-F0E9ECBF65A9}" type="pres">
      <dgm:prSet presAssocID="{07F2A3DC-7415-4CD0-99F4-35B0B4547CF0}" presName="pictRect" presStyleLbl="node1" presStyleIdx="0" presStyleCnt="4" custScaleX="65766" custScaleY="49275" custLinFactNeighborX="-24026" custLinFactNeighborY="7277"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</dgm:pt>
    <dgm:pt modelId="{46CDC098-6E9B-4789-AF58-1E3203D917F8}" type="pres">
      <dgm:prSet presAssocID="{07F2A3DC-7415-4CD0-99F4-35B0B4547CF0}" presName="textRect" presStyleLbl="revTx" presStyleIdx="0" presStyleCnt="4" custScaleX="126530" custLinFactNeighborX="-33076" custLinFactNeighborY="-20434">
        <dgm:presLayoutVars>
          <dgm:bulletEnabled val="1"/>
        </dgm:presLayoutVars>
      </dgm:prSet>
      <dgm:spPr/>
    </dgm:pt>
    <dgm:pt modelId="{7E8200D9-C4AF-4A7E-9D27-4185C5BBD54A}" type="pres">
      <dgm:prSet presAssocID="{2EC16112-5BC3-4DF5-B649-BE02E023985F}" presName="sibTrans" presStyleLbl="sibTrans2D1" presStyleIdx="0" presStyleCnt="0"/>
      <dgm:spPr/>
    </dgm:pt>
    <dgm:pt modelId="{37DD00C0-95E7-442F-B719-8E62FCF3C817}" type="pres">
      <dgm:prSet presAssocID="{C8AB60A9-4518-4ED6-8FA6-7EC6CE353B00}" presName="compNode" presStyleCnt="0"/>
      <dgm:spPr/>
    </dgm:pt>
    <dgm:pt modelId="{FA943428-7A6F-4FD0-BCB2-87527F33483A}" type="pres">
      <dgm:prSet presAssocID="{C8AB60A9-4518-4ED6-8FA6-7EC6CE353B00}" presName="pictRect" presStyleLbl="node1" presStyleIdx="1" presStyleCnt="4" custScaleX="67385" custScaleY="50520" custLinFactNeighborX="-57593" custLinFactNeighborY="3199"/>
      <dgm:spPr>
        <a:blipFill>
          <a:blip xmlns:r="http://schemas.openxmlformats.org/officeDocument/2006/relationships" r:embed="rId2"/>
          <a:srcRect/>
          <a:stretch>
            <a:fillRect l="-3000" r="-3000"/>
          </a:stretch>
        </a:blipFill>
      </dgm:spPr>
    </dgm:pt>
    <dgm:pt modelId="{174E195F-909F-4570-8973-5E05CE9B9DBC}" type="pres">
      <dgm:prSet presAssocID="{C8AB60A9-4518-4ED6-8FA6-7EC6CE353B00}" presName="textRect" presStyleLbl="revTx" presStyleIdx="1" presStyleCnt="4" custScaleX="129790" custLinFactNeighborX="-50930" custLinFactNeighborY="-12577">
        <dgm:presLayoutVars>
          <dgm:bulletEnabled val="1"/>
        </dgm:presLayoutVars>
      </dgm:prSet>
      <dgm:spPr/>
    </dgm:pt>
    <dgm:pt modelId="{1BBFD13A-2556-46BA-89D2-6F2263811CE8}" type="pres">
      <dgm:prSet presAssocID="{8A9FC4F7-3DAB-474A-978B-90B40F5C6111}" presName="sibTrans" presStyleLbl="sibTrans2D1" presStyleIdx="0" presStyleCnt="0"/>
      <dgm:spPr/>
    </dgm:pt>
    <dgm:pt modelId="{5F0F83BD-6E26-4DA8-876B-760F5CDBD7D7}" type="pres">
      <dgm:prSet presAssocID="{47157CC8-0AFA-4AA6-8509-757BBC90327E}" presName="compNode" presStyleCnt="0"/>
      <dgm:spPr/>
    </dgm:pt>
    <dgm:pt modelId="{02D87B70-C4DE-4146-AF02-EA8DC2F01621}" type="pres">
      <dgm:prSet presAssocID="{47157CC8-0AFA-4AA6-8509-757BBC90327E}" presName="pictRect" presStyleLbl="node1" presStyleIdx="2" presStyleCnt="4" custScaleX="67356" custScaleY="48386" custLinFactNeighborX="-79508" custLinFactNeighborY="1966"/>
      <dgm:spPr>
        <a:blipFill>
          <a:blip xmlns:r="http://schemas.openxmlformats.org/officeDocument/2006/relationships" r:embed="rId3"/>
          <a:srcRect/>
          <a:stretch>
            <a:fillRect l="-12000" r="-12000"/>
          </a:stretch>
        </a:blipFill>
      </dgm:spPr>
    </dgm:pt>
    <dgm:pt modelId="{2F4EA93F-DAEF-42FA-AA03-9CA7BCB77308}" type="pres">
      <dgm:prSet presAssocID="{47157CC8-0AFA-4AA6-8509-757BBC90327E}" presName="textRect" presStyleLbl="revTx" presStyleIdx="2" presStyleCnt="4" custLinFactNeighborX="-80383" custLinFactNeighborY="-10822">
        <dgm:presLayoutVars>
          <dgm:bulletEnabled val="1"/>
        </dgm:presLayoutVars>
      </dgm:prSet>
      <dgm:spPr/>
    </dgm:pt>
    <dgm:pt modelId="{1472ACC2-6BBE-46A7-86B3-E6364ACBCC0C}" type="pres">
      <dgm:prSet presAssocID="{D8DAF693-8477-4F27-800B-DE7167679836}" presName="sibTrans" presStyleLbl="sibTrans2D1" presStyleIdx="0" presStyleCnt="0"/>
      <dgm:spPr/>
    </dgm:pt>
    <dgm:pt modelId="{A6EAE5FD-E567-41D6-B7E0-DD17541A95DD}" type="pres">
      <dgm:prSet presAssocID="{45EC8995-CC30-4B2E-817A-062CADAFEBAD}" presName="compNode" presStyleCnt="0"/>
      <dgm:spPr/>
    </dgm:pt>
    <dgm:pt modelId="{498F3F0E-25AB-4D7A-94C9-AFE95B5D8C93}" type="pres">
      <dgm:prSet presAssocID="{45EC8995-CC30-4B2E-817A-062CADAFEBAD}" presName="pictRect" presStyleLbl="node1" presStyleIdx="3" presStyleCnt="4" custScaleX="71708" custScaleY="48897" custLinFactX="68663" custLinFactY="-41641" custLinFactNeighborX="100000" custLinFactNeighborY="-100000"/>
      <dgm:spPr>
        <a:blipFill>
          <a:blip xmlns:r="http://schemas.openxmlformats.org/officeDocument/2006/relationships" r:embed="rId4"/>
          <a:srcRect/>
          <a:stretch>
            <a:fillRect t="-6000" b="-6000"/>
          </a:stretch>
        </a:blipFill>
      </dgm:spPr>
    </dgm:pt>
    <dgm:pt modelId="{34A3B0B7-DCF7-4FC7-9558-5E03A4EE60D6}" type="pres">
      <dgm:prSet presAssocID="{45EC8995-CC30-4B2E-817A-062CADAFEBAD}" presName="textRect" presStyleLbl="revTx" presStyleIdx="3" presStyleCnt="4" custScaleX="101276" custLinFactX="53553" custLinFactY="-100000" custLinFactNeighborX="100000" custLinFactNeighborY="-181226">
        <dgm:presLayoutVars>
          <dgm:bulletEnabled val="1"/>
        </dgm:presLayoutVars>
      </dgm:prSet>
      <dgm:spPr/>
    </dgm:pt>
  </dgm:ptLst>
  <dgm:cxnLst>
    <dgm:cxn modelId="{65E6B20D-91F5-4EFE-8892-48D528BEC751}" type="presOf" srcId="{3D5E8A4E-F7D1-4838-8F44-10274D7DD720}" destId="{B71F4B6D-EBA3-43F2-BF50-49C7A36150BB}" srcOrd="0" destOrd="0" presId="urn:microsoft.com/office/officeart/2005/8/layout/pList1"/>
    <dgm:cxn modelId="{4B048E43-1C94-4730-800D-F1F0104A1DAF}" srcId="{3D5E8A4E-F7D1-4838-8F44-10274D7DD720}" destId="{47157CC8-0AFA-4AA6-8509-757BBC90327E}" srcOrd="2" destOrd="0" parTransId="{58BC1A77-D342-4570-8CE2-CE5A9FFBF7B1}" sibTransId="{D8DAF693-8477-4F27-800B-DE7167679836}"/>
    <dgm:cxn modelId="{F671B167-9B44-46DA-9E3A-785EBEB15BAC}" type="presOf" srcId="{47157CC8-0AFA-4AA6-8509-757BBC90327E}" destId="{2F4EA93F-DAEF-42FA-AA03-9CA7BCB77308}" srcOrd="0" destOrd="0" presId="urn:microsoft.com/office/officeart/2005/8/layout/pList1"/>
    <dgm:cxn modelId="{11E20E70-3FD7-49BA-8CE9-CA5481088359}" srcId="{3D5E8A4E-F7D1-4838-8F44-10274D7DD720}" destId="{C8AB60A9-4518-4ED6-8FA6-7EC6CE353B00}" srcOrd="1" destOrd="0" parTransId="{BF55C92E-BF5C-43AC-9233-3937833B0F38}" sibTransId="{8A9FC4F7-3DAB-474A-978B-90B40F5C6111}"/>
    <dgm:cxn modelId="{562F66A8-BF33-437C-94ED-7006BCFD524A}" type="presOf" srcId="{2EC16112-5BC3-4DF5-B649-BE02E023985F}" destId="{7E8200D9-C4AF-4A7E-9D27-4185C5BBD54A}" srcOrd="0" destOrd="0" presId="urn:microsoft.com/office/officeart/2005/8/layout/pList1"/>
    <dgm:cxn modelId="{04DEDEA8-06A3-4CCA-BF52-5C796A40D78F}" srcId="{3D5E8A4E-F7D1-4838-8F44-10274D7DD720}" destId="{07F2A3DC-7415-4CD0-99F4-35B0B4547CF0}" srcOrd="0" destOrd="0" parTransId="{B9ACFCD1-BE11-4141-B996-ABAD6200C921}" sibTransId="{2EC16112-5BC3-4DF5-B649-BE02E023985F}"/>
    <dgm:cxn modelId="{FA9371A9-68B3-4969-A587-7723FF1B2A64}" srcId="{3D5E8A4E-F7D1-4838-8F44-10274D7DD720}" destId="{45EC8995-CC30-4B2E-817A-062CADAFEBAD}" srcOrd="3" destOrd="0" parTransId="{413C3A99-D274-442F-90FD-F66F632CAEFE}" sibTransId="{ABFC7311-CAEE-4644-BA75-AE4BB05B74A8}"/>
    <dgm:cxn modelId="{974FA8B4-6435-4B34-927C-C144CC7F01F0}" type="presOf" srcId="{07F2A3DC-7415-4CD0-99F4-35B0B4547CF0}" destId="{46CDC098-6E9B-4789-AF58-1E3203D917F8}" srcOrd="0" destOrd="0" presId="urn:microsoft.com/office/officeart/2005/8/layout/pList1"/>
    <dgm:cxn modelId="{CA8F21D1-5921-4A82-8305-3667CC01AA1A}" type="presOf" srcId="{C8AB60A9-4518-4ED6-8FA6-7EC6CE353B00}" destId="{174E195F-909F-4570-8973-5E05CE9B9DBC}" srcOrd="0" destOrd="0" presId="urn:microsoft.com/office/officeart/2005/8/layout/pList1"/>
    <dgm:cxn modelId="{034BE3DB-532B-47E7-9A8B-5AF22D4D6ED9}" type="presOf" srcId="{45EC8995-CC30-4B2E-817A-062CADAFEBAD}" destId="{34A3B0B7-DCF7-4FC7-9558-5E03A4EE60D6}" srcOrd="0" destOrd="0" presId="urn:microsoft.com/office/officeart/2005/8/layout/pList1"/>
    <dgm:cxn modelId="{E1CA38F8-7233-46B1-8020-D2231F13B0D1}" type="presOf" srcId="{D8DAF693-8477-4F27-800B-DE7167679836}" destId="{1472ACC2-6BBE-46A7-86B3-E6364ACBCC0C}" srcOrd="0" destOrd="0" presId="urn:microsoft.com/office/officeart/2005/8/layout/pList1"/>
    <dgm:cxn modelId="{07C1E5FC-D733-45B8-AB65-4A5A5F1F2F99}" type="presOf" srcId="{8A9FC4F7-3DAB-474A-978B-90B40F5C6111}" destId="{1BBFD13A-2556-46BA-89D2-6F2263811CE8}" srcOrd="0" destOrd="0" presId="urn:microsoft.com/office/officeart/2005/8/layout/pList1"/>
    <dgm:cxn modelId="{2A54E44D-E011-42EB-B8F0-4A3D0D6EF377}" type="presParOf" srcId="{B71F4B6D-EBA3-43F2-BF50-49C7A36150BB}" destId="{8C9C0146-B985-4C22-95F4-60161511DF33}" srcOrd="0" destOrd="0" presId="urn:microsoft.com/office/officeart/2005/8/layout/pList1"/>
    <dgm:cxn modelId="{99A432D1-2B28-4375-8C8E-E8ED6B881276}" type="presParOf" srcId="{8C9C0146-B985-4C22-95F4-60161511DF33}" destId="{CF5DA299-3AA0-482C-B68C-F0E9ECBF65A9}" srcOrd="0" destOrd="0" presId="urn:microsoft.com/office/officeart/2005/8/layout/pList1"/>
    <dgm:cxn modelId="{B654D953-5C80-4DCA-944B-A630EF27DA27}" type="presParOf" srcId="{8C9C0146-B985-4C22-95F4-60161511DF33}" destId="{46CDC098-6E9B-4789-AF58-1E3203D917F8}" srcOrd="1" destOrd="0" presId="urn:microsoft.com/office/officeart/2005/8/layout/pList1"/>
    <dgm:cxn modelId="{93121E00-A0FA-4857-B216-5776F9E6F7EF}" type="presParOf" srcId="{B71F4B6D-EBA3-43F2-BF50-49C7A36150BB}" destId="{7E8200D9-C4AF-4A7E-9D27-4185C5BBD54A}" srcOrd="1" destOrd="0" presId="urn:microsoft.com/office/officeart/2005/8/layout/pList1"/>
    <dgm:cxn modelId="{9593A09F-7AD8-42D1-B57C-2A471659A982}" type="presParOf" srcId="{B71F4B6D-EBA3-43F2-BF50-49C7A36150BB}" destId="{37DD00C0-95E7-442F-B719-8E62FCF3C817}" srcOrd="2" destOrd="0" presId="urn:microsoft.com/office/officeart/2005/8/layout/pList1"/>
    <dgm:cxn modelId="{F7F478D8-380C-4590-BD5B-BA587BA12017}" type="presParOf" srcId="{37DD00C0-95E7-442F-B719-8E62FCF3C817}" destId="{FA943428-7A6F-4FD0-BCB2-87527F33483A}" srcOrd="0" destOrd="0" presId="urn:microsoft.com/office/officeart/2005/8/layout/pList1"/>
    <dgm:cxn modelId="{49B48E06-7705-48A2-AC55-0EB7A9002DD9}" type="presParOf" srcId="{37DD00C0-95E7-442F-B719-8E62FCF3C817}" destId="{174E195F-909F-4570-8973-5E05CE9B9DBC}" srcOrd="1" destOrd="0" presId="urn:microsoft.com/office/officeart/2005/8/layout/pList1"/>
    <dgm:cxn modelId="{7BB6DB0A-8F5D-4006-ADB9-45082EA80C6D}" type="presParOf" srcId="{B71F4B6D-EBA3-43F2-BF50-49C7A36150BB}" destId="{1BBFD13A-2556-46BA-89D2-6F2263811CE8}" srcOrd="3" destOrd="0" presId="urn:microsoft.com/office/officeart/2005/8/layout/pList1"/>
    <dgm:cxn modelId="{07EC4FF6-C271-4C66-A6E4-8DF2B7348F83}" type="presParOf" srcId="{B71F4B6D-EBA3-43F2-BF50-49C7A36150BB}" destId="{5F0F83BD-6E26-4DA8-876B-760F5CDBD7D7}" srcOrd="4" destOrd="0" presId="urn:microsoft.com/office/officeart/2005/8/layout/pList1"/>
    <dgm:cxn modelId="{65D60191-0DBD-4713-A120-1C36F3749F74}" type="presParOf" srcId="{5F0F83BD-6E26-4DA8-876B-760F5CDBD7D7}" destId="{02D87B70-C4DE-4146-AF02-EA8DC2F01621}" srcOrd="0" destOrd="0" presId="urn:microsoft.com/office/officeart/2005/8/layout/pList1"/>
    <dgm:cxn modelId="{4C71E59F-73D5-4085-B54B-E2A971856F6E}" type="presParOf" srcId="{5F0F83BD-6E26-4DA8-876B-760F5CDBD7D7}" destId="{2F4EA93F-DAEF-42FA-AA03-9CA7BCB77308}" srcOrd="1" destOrd="0" presId="urn:microsoft.com/office/officeart/2005/8/layout/pList1"/>
    <dgm:cxn modelId="{5CB4004D-0FA5-4433-A4ED-EE1AB69BE8B6}" type="presParOf" srcId="{B71F4B6D-EBA3-43F2-BF50-49C7A36150BB}" destId="{1472ACC2-6BBE-46A7-86B3-E6364ACBCC0C}" srcOrd="5" destOrd="0" presId="urn:microsoft.com/office/officeart/2005/8/layout/pList1"/>
    <dgm:cxn modelId="{1C11C139-31BD-4642-B5E9-87B60E35A04D}" type="presParOf" srcId="{B71F4B6D-EBA3-43F2-BF50-49C7A36150BB}" destId="{A6EAE5FD-E567-41D6-B7E0-DD17541A95DD}" srcOrd="6" destOrd="0" presId="urn:microsoft.com/office/officeart/2005/8/layout/pList1"/>
    <dgm:cxn modelId="{0111DF19-02A2-4A94-A7C6-515D73520FB4}" type="presParOf" srcId="{A6EAE5FD-E567-41D6-B7E0-DD17541A95DD}" destId="{498F3F0E-25AB-4D7A-94C9-AFE95B5D8C93}" srcOrd="0" destOrd="0" presId="urn:microsoft.com/office/officeart/2005/8/layout/pList1"/>
    <dgm:cxn modelId="{A48F240C-043B-4C48-98FA-3B95607E3A38}" type="presParOf" srcId="{A6EAE5FD-E567-41D6-B7E0-DD17541A95DD}" destId="{34A3B0B7-DCF7-4FC7-9558-5E03A4EE60D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23241F-5B69-497B-A3C5-803C7B3E9C92}" type="doc">
      <dgm:prSet loTypeId="urn:microsoft.com/office/officeart/2005/8/layout/arrow2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IN"/>
        </a:p>
      </dgm:t>
    </dgm:pt>
    <dgm:pt modelId="{5C85AD98-BC62-41E4-B21E-D8496E1CB267}">
      <dgm:prSet phldrT="[Text]" phldr="0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Intent Manager</a:t>
          </a:r>
        </a:p>
      </dgm:t>
    </dgm:pt>
    <dgm:pt modelId="{3C6FAF2D-D211-4386-B005-B21C0368350A}" type="parTrans" cxnId="{F2A3DD45-C2EE-4B9F-ACF0-E34B62466C7D}">
      <dgm:prSet/>
      <dgm:spPr/>
      <dgm:t>
        <a:bodyPr/>
        <a:lstStyle/>
        <a:p>
          <a:endParaRPr lang="en-IN"/>
        </a:p>
      </dgm:t>
    </dgm:pt>
    <dgm:pt modelId="{5ADB8EED-D622-41AE-8917-626B4C98B0BA}" type="sibTrans" cxnId="{F2A3DD45-C2EE-4B9F-ACF0-E34B62466C7D}">
      <dgm:prSet/>
      <dgm:spPr/>
      <dgm:t>
        <a:bodyPr/>
        <a:lstStyle/>
        <a:p>
          <a:endParaRPr lang="en-IN"/>
        </a:p>
      </dgm:t>
    </dgm:pt>
    <dgm:pt modelId="{67FCA18E-91A5-41FF-9F79-A272849FA8C1}">
      <dgm:prSet phldrT="[Text]" phldr="0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Model Trainer</a:t>
          </a:r>
        </a:p>
      </dgm:t>
    </dgm:pt>
    <dgm:pt modelId="{236B2D3D-DDBF-48D4-B9E4-6F4864521089}" type="parTrans" cxnId="{4FFD61B8-864D-4204-B317-E435C9EF349F}">
      <dgm:prSet/>
      <dgm:spPr/>
      <dgm:t>
        <a:bodyPr/>
        <a:lstStyle/>
        <a:p>
          <a:endParaRPr lang="en-IN"/>
        </a:p>
      </dgm:t>
    </dgm:pt>
    <dgm:pt modelId="{0EDA70EC-7AE6-4FD7-8426-CFCF2917ED9F}" type="sibTrans" cxnId="{4FFD61B8-864D-4204-B317-E435C9EF349F}">
      <dgm:prSet/>
      <dgm:spPr/>
      <dgm:t>
        <a:bodyPr/>
        <a:lstStyle/>
        <a:p>
          <a:endParaRPr lang="en-IN"/>
        </a:p>
      </dgm:t>
    </dgm:pt>
    <dgm:pt modelId="{825146C6-D29D-42DD-8D41-7C1BD740AAD8}">
      <dgm:prSet phldrT="[Text]" phldr="0"/>
      <dgm:spPr/>
      <dgm:t>
        <a:bodyPr/>
        <a:lstStyle/>
        <a:p>
          <a:r>
            <a:rPr lang="en-IN" dirty="0">
              <a:solidFill>
                <a:schemeClr val="bg1"/>
              </a:solidFill>
            </a:rPr>
            <a:t>Logic Router</a:t>
          </a:r>
        </a:p>
      </dgm:t>
    </dgm:pt>
    <dgm:pt modelId="{7497D23B-9F21-4F67-89F9-8053735F80CF}" type="parTrans" cxnId="{4417EC8D-E4BF-4931-9F9C-0288654BE45A}">
      <dgm:prSet/>
      <dgm:spPr/>
      <dgm:t>
        <a:bodyPr/>
        <a:lstStyle/>
        <a:p>
          <a:endParaRPr lang="en-IN"/>
        </a:p>
      </dgm:t>
    </dgm:pt>
    <dgm:pt modelId="{9BF62997-37B1-4297-B14A-99D8A8AAA2E7}" type="sibTrans" cxnId="{4417EC8D-E4BF-4931-9F9C-0288654BE45A}">
      <dgm:prSet/>
      <dgm:spPr/>
      <dgm:t>
        <a:bodyPr/>
        <a:lstStyle/>
        <a:p>
          <a:endParaRPr lang="en-IN"/>
        </a:p>
      </dgm:t>
    </dgm:pt>
    <dgm:pt modelId="{BEF005DE-4F8A-4358-98D7-FE04FD995000}" type="pres">
      <dgm:prSet presAssocID="{EA23241F-5B69-497B-A3C5-803C7B3E9C92}" presName="arrowDiagram" presStyleCnt="0">
        <dgm:presLayoutVars>
          <dgm:chMax val="5"/>
          <dgm:dir/>
          <dgm:resizeHandles val="exact"/>
        </dgm:presLayoutVars>
      </dgm:prSet>
      <dgm:spPr/>
    </dgm:pt>
    <dgm:pt modelId="{CE989241-337D-4CDF-AF70-78490CD8E063}" type="pres">
      <dgm:prSet presAssocID="{EA23241F-5B69-497B-A3C5-803C7B3E9C92}" presName="arrow" presStyleLbl="bgShp" presStyleIdx="0" presStyleCnt="1" custLinFactNeighborX="-586" custLinFactNeighborY="940"/>
      <dgm:spPr>
        <a:blipFill dpi="0"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C886D854-BAB2-4A4C-BCB4-8EF3825C05B3}" type="pres">
      <dgm:prSet presAssocID="{EA23241F-5B69-497B-A3C5-803C7B3E9C92}" presName="arrowDiagram3" presStyleCnt="0"/>
      <dgm:spPr/>
    </dgm:pt>
    <dgm:pt modelId="{59C4CDB8-5147-442E-BFF5-2C26CDCEE794}" type="pres">
      <dgm:prSet presAssocID="{5C85AD98-BC62-41E4-B21E-D8496E1CB267}" presName="bullet3a" presStyleLbl="node1" presStyleIdx="0" presStyleCnt="3" custLinFactX="-101683" custLinFactY="108594" custLinFactNeighborX="-200000" custLinFactNeighborY="200000"/>
      <dgm:spPr>
        <a:solidFill>
          <a:schemeClr val="tx1"/>
        </a:solidFill>
      </dgm:spPr>
    </dgm:pt>
    <dgm:pt modelId="{153E2915-0C43-44E5-8062-860EE4E71077}" type="pres">
      <dgm:prSet presAssocID="{5C85AD98-BC62-41E4-B21E-D8496E1CB267}" presName="textBox3a" presStyleLbl="revTx" presStyleIdx="0" presStyleCnt="3" custScaleX="152344" custScaleY="42058" custLinFactNeighborX="-8180" custLinFactNeighborY="19369">
        <dgm:presLayoutVars>
          <dgm:bulletEnabled val="1"/>
        </dgm:presLayoutVars>
      </dgm:prSet>
      <dgm:spPr/>
    </dgm:pt>
    <dgm:pt modelId="{716E0C50-627F-44CE-BC5C-8C2B42224B62}" type="pres">
      <dgm:prSet presAssocID="{67FCA18E-91A5-41FF-9F79-A272849FA8C1}" presName="bullet3b" presStyleLbl="node1" presStyleIdx="1" presStyleCnt="3" custLinFactX="-200000" custLinFactY="102859" custLinFactNeighborX="-274235" custLinFactNeighborY="200000"/>
      <dgm:spPr>
        <a:solidFill>
          <a:schemeClr val="tx1"/>
        </a:solidFill>
      </dgm:spPr>
    </dgm:pt>
    <dgm:pt modelId="{9F082E04-2E32-41F5-AD9E-312F2259A06D}" type="pres">
      <dgm:prSet presAssocID="{67FCA18E-91A5-41FF-9F79-A272849FA8C1}" presName="textBox3b" presStyleLbl="revTx" presStyleIdx="1" presStyleCnt="3" custAng="10800000" custFlipVert="1" custScaleY="15784" custLinFactNeighborX="-88169" custLinFactNeighborY="4826">
        <dgm:presLayoutVars>
          <dgm:bulletEnabled val="1"/>
        </dgm:presLayoutVars>
      </dgm:prSet>
      <dgm:spPr/>
    </dgm:pt>
    <dgm:pt modelId="{897355A1-8ACB-4179-BFF1-2093C01C8954}" type="pres">
      <dgm:prSet presAssocID="{825146C6-D29D-42DD-8D41-7C1BD740AAD8}" presName="bullet3c" presStyleLbl="node1" presStyleIdx="2" presStyleCnt="3" custLinFactX="-263144" custLinFactY="100000" custLinFactNeighborX="-300000" custLinFactNeighborY="108353"/>
      <dgm:spPr>
        <a:solidFill>
          <a:schemeClr val="tx1"/>
        </a:solidFill>
      </dgm:spPr>
    </dgm:pt>
    <dgm:pt modelId="{1E7FFA2F-58B3-44CD-A78A-607BACDBF2B9}" type="pres">
      <dgm:prSet presAssocID="{825146C6-D29D-42DD-8D41-7C1BD740AAD8}" presName="textBox3c" presStyleLbl="revTx" presStyleIdx="2" presStyleCnt="3" custAng="21436956" custFlipVert="0" custScaleY="8489" custLinFactX="-56446" custLinFactNeighborX="-100000" custLinFactNeighborY="-3769">
        <dgm:presLayoutVars>
          <dgm:bulletEnabled val="1"/>
        </dgm:presLayoutVars>
      </dgm:prSet>
      <dgm:spPr/>
    </dgm:pt>
  </dgm:ptLst>
  <dgm:cxnLst>
    <dgm:cxn modelId="{97F0AC19-109C-4320-9D47-438298C6E568}" type="presOf" srcId="{825146C6-D29D-42DD-8D41-7C1BD740AAD8}" destId="{1E7FFA2F-58B3-44CD-A78A-607BACDBF2B9}" srcOrd="0" destOrd="0" presId="urn:microsoft.com/office/officeart/2005/8/layout/arrow2"/>
    <dgm:cxn modelId="{F2A3DD45-C2EE-4B9F-ACF0-E34B62466C7D}" srcId="{EA23241F-5B69-497B-A3C5-803C7B3E9C92}" destId="{5C85AD98-BC62-41E4-B21E-D8496E1CB267}" srcOrd="0" destOrd="0" parTransId="{3C6FAF2D-D211-4386-B005-B21C0368350A}" sibTransId="{5ADB8EED-D622-41AE-8917-626B4C98B0BA}"/>
    <dgm:cxn modelId="{E10A1946-601A-4126-8750-2D04B13C183B}" type="presOf" srcId="{EA23241F-5B69-497B-A3C5-803C7B3E9C92}" destId="{BEF005DE-4F8A-4358-98D7-FE04FD995000}" srcOrd="0" destOrd="0" presId="urn:microsoft.com/office/officeart/2005/8/layout/arrow2"/>
    <dgm:cxn modelId="{9A0BFC8C-D747-4EF6-83CB-2DB4C2B7F435}" type="presOf" srcId="{67FCA18E-91A5-41FF-9F79-A272849FA8C1}" destId="{9F082E04-2E32-41F5-AD9E-312F2259A06D}" srcOrd="0" destOrd="0" presId="urn:microsoft.com/office/officeart/2005/8/layout/arrow2"/>
    <dgm:cxn modelId="{4417EC8D-E4BF-4931-9F9C-0288654BE45A}" srcId="{EA23241F-5B69-497B-A3C5-803C7B3E9C92}" destId="{825146C6-D29D-42DD-8D41-7C1BD740AAD8}" srcOrd="2" destOrd="0" parTransId="{7497D23B-9F21-4F67-89F9-8053735F80CF}" sibTransId="{9BF62997-37B1-4297-B14A-99D8A8AAA2E7}"/>
    <dgm:cxn modelId="{4FFD61B8-864D-4204-B317-E435C9EF349F}" srcId="{EA23241F-5B69-497B-A3C5-803C7B3E9C92}" destId="{67FCA18E-91A5-41FF-9F79-A272849FA8C1}" srcOrd="1" destOrd="0" parTransId="{236B2D3D-DDBF-48D4-B9E4-6F4864521089}" sibTransId="{0EDA70EC-7AE6-4FD7-8426-CFCF2917ED9F}"/>
    <dgm:cxn modelId="{10D623C3-90B2-4211-BC97-DDF25A49E508}" type="presOf" srcId="{5C85AD98-BC62-41E4-B21E-D8496E1CB267}" destId="{153E2915-0C43-44E5-8062-860EE4E71077}" srcOrd="0" destOrd="0" presId="urn:microsoft.com/office/officeart/2005/8/layout/arrow2"/>
    <dgm:cxn modelId="{C004EDA7-F271-42EB-A2B8-732F7D211AB1}" type="presParOf" srcId="{BEF005DE-4F8A-4358-98D7-FE04FD995000}" destId="{CE989241-337D-4CDF-AF70-78490CD8E063}" srcOrd="0" destOrd="0" presId="urn:microsoft.com/office/officeart/2005/8/layout/arrow2"/>
    <dgm:cxn modelId="{170D449C-E2CF-4AB3-9CF6-01925017C6F6}" type="presParOf" srcId="{BEF005DE-4F8A-4358-98D7-FE04FD995000}" destId="{C886D854-BAB2-4A4C-BCB4-8EF3825C05B3}" srcOrd="1" destOrd="0" presId="urn:microsoft.com/office/officeart/2005/8/layout/arrow2"/>
    <dgm:cxn modelId="{C8474326-CFC5-4351-BEAE-7C557F17B0EB}" type="presParOf" srcId="{C886D854-BAB2-4A4C-BCB4-8EF3825C05B3}" destId="{59C4CDB8-5147-442E-BFF5-2C26CDCEE794}" srcOrd="0" destOrd="0" presId="urn:microsoft.com/office/officeart/2005/8/layout/arrow2"/>
    <dgm:cxn modelId="{0E719846-9003-4145-B6F2-CF0CD138A430}" type="presParOf" srcId="{C886D854-BAB2-4A4C-BCB4-8EF3825C05B3}" destId="{153E2915-0C43-44E5-8062-860EE4E71077}" srcOrd="1" destOrd="0" presId="urn:microsoft.com/office/officeart/2005/8/layout/arrow2"/>
    <dgm:cxn modelId="{5551F90F-4938-4789-860E-F12B8B3F4FEE}" type="presParOf" srcId="{C886D854-BAB2-4A4C-BCB4-8EF3825C05B3}" destId="{716E0C50-627F-44CE-BC5C-8C2B42224B62}" srcOrd="2" destOrd="0" presId="urn:microsoft.com/office/officeart/2005/8/layout/arrow2"/>
    <dgm:cxn modelId="{E5748690-52E0-4411-8A24-93AFAF246B19}" type="presParOf" srcId="{C886D854-BAB2-4A4C-BCB4-8EF3825C05B3}" destId="{9F082E04-2E32-41F5-AD9E-312F2259A06D}" srcOrd="3" destOrd="0" presId="urn:microsoft.com/office/officeart/2005/8/layout/arrow2"/>
    <dgm:cxn modelId="{E3C36179-B4CB-4DCA-B1E4-79BA664A48A4}" type="presParOf" srcId="{C886D854-BAB2-4A4C-BCB4-8EF3825C05B3}" destId="{897355A1-8ACB-4179-BFF1-2093C01C8954}" srcOrd="4" destOrd="0" presId="urn:microsoft.com/office/officeart/2005/8/layout/arrow2"/>
    <dgm:cxn modelId="{083B3B52-0CEB-47B8-8B44-C76A47281220}" type="presParOf" srcId="{C886D854-BAB2-4A4C-BCB4-8EF3825C05B3}" destId="{1E7FFA2F-58B3-44CD-A78A-607BACDBF2B9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5DA299-3AA0-482C-B68C-F0E9ECBF65A9}">
      <dsp:nvSpPr>
        <dsp:cNvPr id="0" name=""/>
        <dsp:cNvSpPr/>
      </dsp:nvSpPr>
      <dsp:spPr>
        <a:xfrm>
          <a:off x="494524" y="153045"/>
          <a:ext cx="1900779" cy="981242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DC098-6E9B-4789-AF58-1E3203D917F8}">
      <dsp:nvSpPr>
        <dsp:cNvPr id="0" name=""/>
        <dsp:cNvSpPr/>
      </dsp:nvSpPr>
      <dsp:spPr>
        <a:xfrm>
          <a:off x="0" y="1275326"/>
          <a:ext cx="3656990" cy="1072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>
              <a:solidFill>
                <a:schemeClr val="bg1"/>
              </a:solidFill>
              <a:latin typeface="+mn-lt"/>
            </a:rPr>
            <a:t>Uses types/interacts</a:t>
          </a:r>
        </a:p>
      </dsp:txBody>
      <dsp:txXfrm>
        <a:off x="0" y="1275326"/>
        <a:ext cx="3656990" cy="1072270"/>
      </dsp:txXfrm>
    </dsp:sp>
    <dsp:sp modelId="{FA943428-7A6F-4FD0-BCB2-87527F33483A}">
      <dsp:nvSpPr>
        <dsp:cNvPr id="0" name=""/>
        <dsp:cNvSpPr/>
      </dsp:nvSpPr>
      <dsp:spPr>
        <a:xfrm>
          <a:off x="3494213" y="65639"/>
          <a:ext cx="1947572" cy="1006034"/>
        </a:xfrm>
        <a:prstGeom prst="roundRect">
          <a:avLst/>
        </a:prstGeom>
        <a:blipFill>
          <a:blip xmlns:r="http://schemas.openxmlformats.org/officeDocument/2006/relationships" r:embed="rId2"/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E195F-909F-4570-8973-5E05CE9B9DBC}">
      <dsp:nvSpPr>
        <dsp:cNvPr id="0" name=""/>
        <dsp:cNvSpPr/>
      </dsp:nvSpPr>
      <dsp:spPr>
        <a:xfrm>
          <a:off x="2784968" y="1365773"/>
          <a:ext cx="3751211" cy="1072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>
              <a:solidFill>
                <a:schemeClr val="bg1"/>
              </a:solidFill>
            </a:rPr>
            <a:t>Dialogue Routing</a:t>
          </a:r>
        </a:p>
      </dsp:txBody>
      <dsp:txXfrm>
        <a:off x="2784968" y="1365773"/>
        <a:ext cx="3751211" cy="1072270"/>
      </dsp:txXfrm>
    </dsp:sp>
    <dsp:sp modelId="{02D87B70-C4DE-4146-AF02-EA8DC2F01621}">
      <dsp:nvSpPr>
        <dsp:cNvPr id="0" name=""/>
        <dsp:cNvSpPr/>
      </dsp:nvSpPr>
      <dsp:spPr>
        <a:xfrm>
          <a:off x="6471098" y="51709"/>
          <a:ext cx="1946733" cy="963538"/>
        </a:xfrm>
        <a:prstGeom prst="roundRect">
          <a:avLst/>
        </a:prstGeom>
        <a:blipFill>
          <a:blip xmlns:r="http://schemas.openxmlformats.org/officeDocument/2006/relationships" r:embed="rId3"/>
          <a:srcRect/>
          <a:stretch>
            <a:fillRect l="-12000" r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EA93F-DAEF-42FA-AA03-9CA7BCB77308}">
      <dsp:nvSpPr>
        <dsp:cNvPr id="0" name=""/>
        <dsp:cNvSpPr/>
      </dsp:nvSpPr>
      <dsp:spPr>
        <a:xfrm>
          <a:off x="5974068" y="1373967"/>
          <a:ext cx="2890216" cy="1072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>
              <a:solidFill>
                <a:schemeClr val="bg1"/>
              </a:solidFill>
            </a:rPr>
            <a:t>Money/user data</a:t>
          </a:r>
        </a:p>
      </dsp:txBody>
      <dsp:txXfrm>
        <a:off x="5974068" y="1373967"/>
        <a:ext cx="2890216" cy="1072270"/>
      </dsp:txXfrm>
    </dsp:sp>
    <dsp:sp modelId="{498F3F0E-25AB-4D7A-94C9-AFE95B5D8C93}">
      <dsp:nvSpPr>
        <dsp:cNvPr id="0" name=""/>
        <dsp:cNvSpPr/>
      </dsp:nvSpPr>
      <dsp:spPr>
        <a:xfrm>
          <a:off x="9425832" y="41343"/>
          <a:ext cx="2072516" cy="973714"/>
        </a:xfrm>
        <a:prstGeom prst="roundRect">
          <a:avLst/>
        </a:prstGeom>
        <a:blipFill>
          <a:blip xmlns:r="http://schemas.openxmlformats.org/officeDocument/2006/relationships" r:embed="rId4"/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3B0B7-DCF7-4FC7-9558-5E03A4EE60D6}">
      <dsp:nvSpPr>
        <dsp:cNvPr id="0" name=""/>
        <dsp:cNvSpPr/>
      </dsp:nvSpPr>
      <dsp:spPr>
        <a:xfrm>
          <a:off x="8571253" y="1328958"/>
          <a:ext cx="2927095" cy="1072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solidFill>
                <a:schemeClr val="bg1"/>
              </a:solidFill>
            </a:rPr>
            <a:t>General </a:t>
          </a:r>
          <a:r>
            <a:rPr lang="en-IN" sz="2800" kern="1200" dirty="0" err="1">
              <a:solidFill>
                <a:schemeClr val="bg1"/>
              </a:solidFill>
            </a:rPr>
            <a:t>quries</a:t>
          </a:r>
          <a:r>
            <a:rPr lang="en-IN" sz="2800" kern="1200" dirty="0">
              <a:solidFill>
                <a:schemeClr val="bg1"/>
              </a:solidFill>
            </a:rPr>
            <a:t>(</a:t>
          </a:r>
          <a:r>
            <a:rPr lang="en-IN" sz="2800" kern="1200" dirty="0" err="1">
              <a:solidFill>
                <a:schemeClr val="bg1"/>
              </a:solidFill>
            </a:rPr>
            <a:t>Groq</a:t>
          </a:r>
          <a:r>
            <a:rPr lang="en-IN" sz="2800" kern="1200" dirty="0">
              <a:solidFill>
                <a:schemeClr val="bg1"/>
              </a:solidFill>
            </a:rPr>
            <a:t> cloud/local LLM)</a:t>
          </a:r>
        </a:p>
      </dsp:txBody>
      <dsp:txXfrm>
        <a:off x="8571253" y="1328958"/>
        <a:ext cx="2927095" cy="10722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89241-337D-4CDF-AF70-78490CD8E063}">
      <dsp:nvSpPr>
        <dsp:cNvPr id="0" name=""/>
        <dsp:cNvSpPr/>
      </dsp:nvSpPr>
      <dsp:spPr>
        <a:xfrm>
          <a:off x="277700" y="0"/>
          <a:ext cx="8669867" cy="5418667"/>
        </a:xfrm>
        <a:prstGeom prst="swooshArrow">
          <a:avLst>
            <a:gd name="adj1" fmla="val 25000"/>
            <a:gd name="adj2" fmla="val 25000"/>
          </a:avLst>
        </a:prstGeom>
        <a:blipFill dpi="0"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C4CDB8-5147-442E-BFF5-2C26CDCEE794}">
      <dsp:nvSpPr>
        <dsp:cNvPr id="0" name=""/>
        <dsp:cNvSpPr/>
      </dsp:nvSpPr>
      <dsp:spPr>
        <a:xfrm>
          <a:off x="749536" y="4435585"/>
          <a:ext cx="225416" cy="225416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E2915-0C43-44E5-8062-860EE4E71077}">
      <dsp:nvSpPr>
        <dsp:cNvPr id="0" name=""/>
        <dsp:cNvSpPr/>
      </dsp:nvSpPr>
      <dsp:spPr>
        <a:xfrm>
          <a:off x="848350" y="4609674"/>
          <a:ext cx="3077469" cy="6586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444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bg1"/>
              </a:solidFill>
            </a:rPr>
            <a:t>Intent Manager</a:t>
          </a:r>
        </a:p>
      </dsp:txBody>
      <dsp:txXfrm>
        <a:off x="848350" y="4609674"/>
        <a:ext cx="3077469" cy="658626"/>
      </dsp:txXfrm>
    </dsp:sp>
    <dsp:sp modelId="{716E0C50-627F-44CE-BC5C-8C2B42224B62}">
      <dsp:nvSpPr>
        <dsp:cNvPr id="0" name=""/>
        <dsp:cNvSpPr/>
      </dsp:nvSpPr>
      <dsp:spPr>
        <a:xfrm>
          <a:off x="1486883" y="3501271"/>
          <a:ext cx="407483" cy="407483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82E04-2E32-41F5-AD9E-312F2259A06D}">
      <dsp:nvSpPr>
        <dsp:cNvPr id="0" name=""/>
        <dsp:cNvSpPr/>
      </dsp:nvSpPr>
      <dsp:spPr>
        <a:xfrm rot="10800000" flipV="1">
          <a:off x="1788463" y="3854411"/>
          <a:ext cx="2080768" cy="465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17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bg1"/>
              </a:solidFill>
            </a:rPr>
            <a:t>Model Trainer</a:t>
          </a:r>
        </a:p>
      </dsp:txBody>
      <dsp:txXfrm rot="-10800000">
        <a:off x="1788463" y="3854411"/>
        <a:ext cx="2080768" cy="465273"/>
      </dsp:txXfrm>
    </dsp:sp>
    <dsp:sp modelId="{897355A1-8ACB-4179-BFF1-2093C01C8954}">
      <dsp:nvSpPr>
        <dsp:cNvPr id="0" name=""/>
        <dsp:cNvSpPr/>
      </dsp:nvSpPr>
      <dsp:spPr>
        <a:xfrm>
          <a:off x="2638648" y="2545078"/>
          <a:ext cx="563541" cy="563541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FFA2F-58B3-44CD-A78A-607BACDBF2B9}">
      <dsp:nvSpPr>
        <dsp:cNvPr id="0" name=""/>
        <dsp:cNvSpPr/>
      </dsp:nvSpPr>
      <dsp:spPr>
        <a:xfrm rot="21436956">
          <a:off x="2838689" y="3233893"/>
          <a:ext cx="2080768" cy="319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609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bg1"/>
              </a:solidFill>
            </a:rPr>
            <a:t>Logic Router</a:t>
          </a:r>
        </a:p>
      </dsp:txBody>
      <dsp:txXfrm>
        <a:off x="2838689" y="3233893"/>
        <a:ext cx="2080768" cy="3196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55D12-0F7E-1AF1-5A1A-E0B06F1F5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595AB-E53D-6C23-088F-78EF7862A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6B570-59FF-E827-8EE0-E6D383927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2855-2D8A-4552-8D2E-76311C73D4C4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572C7-A06C-0CB3-98C9-EBD89766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7EBE0-E56B-5244-DD32-5CA77825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18F7-EC6D-48ED-AD93-1A5EE963DD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774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7F13-37B5-5F03-272D-6E05DADC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A44D2-49FE-E8F5-DE21-AD3D8821D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33621-C161-6FA4-8902-42CF3FF2E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2855-2D8A-4552-8D2E-76311C73D4C4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BE4A3-8B61-097B-56ED-5C70D125A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6CD16-43AD-1C80-58B8-BC1CD7F8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18F7-EC6D-48ED-AD93-1A5EE963DD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61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66C472-08BF-36BD-05CC-E21DAD0487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FC2FD7-94CF-3740-A72F-5F3C835B6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A0488-B5FB-16CC-0C5D-B1F9D33F5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2855-2D8A-4552-8D2E-76311C73D4C4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4F97C-F56F-04B7-655A-9AC78703F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DCAEF-AF64-0FF0-6BA1-76D94213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18F7-EC6D-48ED-AD93-1A5EE963DD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173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18DA-3699-E691-D297-EEB942E26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DC49F-BE3C-DC32-423D-1E2384963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6675C-E2A9-8608-7A75-46E7A323A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2855-2D8A-4552-8D2E-76311C73D4C4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93612-C085-D327-A4E1-93F3B5B11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27530-53DE-8547-7D9F-BB06BE59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18F7-EC6D-48ED-AD93-1A5EE963DD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49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05EDE-AAA5-85FA-19D3-08B61C1B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02728-04D8-2371-12B9-C6EC56919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B53AE-8A29-9F26-1329-B19CA67CD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2855-2D8A-4552-8D2E-76311C73D4C4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66568-942B-0077-E34B-3B0E91C47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6B4A0-1673-C477-B9D3-62B43C55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18F7-EC6D-48ED-AD93-1A5EE963DD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2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B096F-4A16-DA0D-6044-2E484AA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2B367-D8B5-3595-E616-9A817A266F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D9885-DF87-6738-5693-D63AC0A7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050E1-A65D-E641-2217-5F458FB1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2855-2D8A-4552-8D2E-76311C73D4C4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369EC-195A-D902-C291-647AC2679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CFDD5-48BE-00A1-77AB-32AC37F86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18F7-EC6D-48ED-AD93-1A5EE963DD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1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757B-D1C4-1981-3D98-458E255BB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DC342-2352-11F5-8126-83B28263F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66E4AE-F1F1-2A46-B3A0-DC3A8881A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B39D1D-F1E1-6EE8-FF72-11929BEFF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5C8818-3754-618A-94BB-4BCBF3CFD2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6E1842-08DE-0F1C-1A7E-9DD60FA38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2855-2D8A-4552-8D2E-76311C73D4C4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012A28-20F0-455B-CBC5-0AE9F0B6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F89557-F294-B24D-726A-D268A2A8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18F7-EC6D-48ED-AD93-1A5EE963DD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788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07D7-B094-8AEE-4A6B-58EE63F67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1CD302-4D10-80A9-8044-8BE352AF2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2855-2D8A-4552-8D2E-76311C73D4C4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A8752D-90A9-E7BB-C699-54A5E41B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D8BA6-866B-7C60-2D88-FE66BD3E4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18F7-EC6D-48ED-AD93-1A5EE963DD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38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20B502-67EF-0D0B-F33B-589734E03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2855-2D8A-4552-8D2E-76311C73D4C4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34E3A3-86FD-B4C3-BA10-2614A4F82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5267-992B-C48D-1DCD-F1D5B65C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18F7-EC6D-48ED-AD93-1A5EE963DD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92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D9B2-529B-C32A-DF48-50326E77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5F836-98DF-6DC8-9846-91C09DEF0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7D7A8-FEC7-E3FC-9EEA-7EA639ED0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258F0-D03C-2A52-7EA2-943FC0C4E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2855-2D8A-4552-8D2E-76311C73D4C4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FEFB5-42E3-09AA-C550-EF231940A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749CB-9602-CADD-6691-36B655CF8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18F7-EC6D-48ED-AD93-1A5EE963DD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1145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9261-1AA1-32BA-B709-DBC482271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CEFCAF-E40C-DDDB-58C2-C33947E48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DB07C-C47F-CBCA-A643-03BF88CCC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878EE-3DB3-5C28-7A5C-8A95503E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42855-2D8A-4552-8D2E-76311C73D4C4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944AC-6EC7-9FD7-75F5-407BD29A3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A6D7F-9A34-A20D-58F0-4FC3C3638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D18F7-EC6D-48ED-AD93-1A5EE963DD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92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026C-BC55-DF65-F3BD-E16441F8D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A49D3-07FD-2EF8-2940-114677875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90576-3D87-C075-9140-A62D4E5E5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42855-2D8A-4552-8D2E-76311C73D4C4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57194-F9FF-04EB-1A0F-E52A7390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08CB7-5C52-F97C-BCDC-FD99F8C6D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D18F7-EC6D-48ED-AD93-1A5EE963DD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204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B1A92-16D4-2BF5-4D68-8B5F9B43D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7712"/>
            <a:ext cx="12228375" cy="6895712"/>
          </a:xfrm>
        </p:spPr>
      </p:pic>
    </p:spTree>
    <p:extLst>
      <p:ext uri="{BB962C8B-B14F-4D97-AF65-F5344CB8AC3E}">
        <p14:creationId xmlns:p14="http://schemas.microsoft.com/office/powerpoint/2010/main" val="622015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84F9-18EB-A6C9-A037-066EFF245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FE54ED-3F0A-4A41-B995-0928B3180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9298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6E1997-EE8C-D7A0-ECF9-64C085C6F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2"/>
          <a:stretch>
            <a:fillRect/>
          </a:stretch>
        </p:blipFill>
        <p:spPr>
          <a:xfrm>
            <a:off x="0" y="609600"/>
            <a:ext cx="8676640" cy="6248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59B520-6481-9A97-34BE-CD3CF0235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40" y="616584"/>
            <a:ext cx="3515360" cy="6241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3D8A09-38B0-C466-F9D1-09B36AE44090}"/>
              </a:ext>
            </a:extLst>
          </p:cNvPr>
          <p:cNvSpPr txBox="1"/>
          <p:nvPr/>
        </p:nvSpPr>
        <p:spPr>
          <a:xfrm>
            <a:off x="416560" y="63479"/>
            <a:ext cx="389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Milestone 1 ;-</a:t>
            </a:r>
          </a:p>
        </p:txBody>
      </p:sp>
    </p:spTree>
    <p:extLst>
      <p:ext uri="{BB962C8B-B14F-4D97-AF65-F5344CB8AC3E}">
        <p14:creationId xmlns:p14="http://schemas.microsoft.com/office/powerpoint/2010/main" val="832984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8D63-4452-442A-AFCC-5EA58D47B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85D502-B732-5CEE-FB4F-CBE70D589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0"/>
            <a:ext cx="12192000" cy="6959600"/>
          </a:xfrm>
        </p:spPr>
      </p:pic>
    </p:spTree>
    <p:extLst>
      <p:ext uri="{BB962C8B-B14F-4D97-AF65-F5344CB8AC3E}">
        <p14:creationId xmlns:p14="http://schemas.microsoft.com/office/powerpoint/2010/main" val="2244211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61A448-8458-65F0-0B9A-82ACAD407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8" t="17294" r="25500" b="17613"/>
          <a:stretch>
            <a:fillRect/>
          </a:stretch>
        </p:blipFill>
        <p:spPr>
          <a:xfrm>
            <a:off x="-1" y="400110"/>
            <a:ext cx="5612809" cy="35567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5D418A-76F1-47C8-C73E-72C26FBA3CF5}"/>
              </a:ext>
            </a:extLst>
          </p:cNvPr>
          <p:cNvSpPr txBox="1"/>
          <p:nvPr/>
        </p:nvSpPr>
        <p:spPr>
          <a:xfrm>
            <a:off x="101407" y="0"/>
            <a:ext cx="319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Milestone 2;-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EA686-1BC8-6D47-2005-BF499EEE6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6" t="17294" r="24211"/>
          <a:stretch>
            <a:fillRect/>
          </a:stretch>
        </p:blipFill>
        <p:spPr>
          <a:xfrm>
            <a:off x="5582920" y="377952"/>
            <a:ext cx="6609080" cy="3578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658502-8884-95A4-3EE5-99A144522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9" r="2334" b="24676"/>
          <a:stretch>
            <a:fillRect/>
          </a:stretch>
        </p:blipFill>
        <p:spPr>
          <a:xfrm>
            <a:off x="1" y="3956852"/>
            <a:ext cx="12191999" cy="29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92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EE7F-AABE-FD27-FB5B-18D87ADA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0BAEF7-FE34-5760-A2BF-C646224B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7" t="16000"/>
          <a:stretch>
            <a:fillRect/>
          </a:stretch>
        </p:blipFill>
        <p:spPr>
          <a:xfrm>
            <a:off x="8056880" y="0"/>
            <a:ext cx="4135120" cy="6858000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B3E61B6-0B85-A76D-DDED-B114ADE21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" t="22893" r="-674" b="158"/>
          <a:stretch>
            <a:fillRect/>
          </a:stretch>
        </p:blipFill>
        <p:spPr>
          <a:xfrm>
            <a:off x="0" y="0"/>
            <a:ext cx="8158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82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3BC9D5-F121-4DF8-54B2-C0D62875B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944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EC4EC44-04B7-51F0-80DC-0D51C5426F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5311223"/>
              </p:ext>
            </p:extLst>
          </p:nvPr>
        </p:nvGraphicFramePr>
        <p:xfrm>
          <a:off x="121920" y="2629746"/>
          <a:ext cx="1149834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D2F7E72-E0D3-6509-8F9A-D345DAFE5B81}"/>
              </a:ext>
            </a:extLst>
          </p:cNvPr>
          <p:cNvSpPr txBox="1"/>
          <p:nvPr/>
        </p:nvSpPr>
        <p:spPr>
          <a:xfrm>
            <a:off x="317731" y="794266"/>
            <a:ext cx="11498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Platform Walkthrough (Demo –Milestone3)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95478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6AFE8BB-96C0-9C8D-8757-C82C59A7D290}"/>
              </a:ext>
            </a:extLst>
          </p:cNvPr>
          <p:cNvSpPr txBox="1"/>
          <p:nvPr/>
        </p:nvSpPr>
        <p:spPr>
          <a:xfrm>
            <a:off x="71120" y="71120"/>
            <a:ext cx="26212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Milestone 3 :-</a:t>
            </a:r>
          </a:p>
          <a:p>
            <a:endParaRPr lang="en-IN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DDA1673-767D-71D9-5B9C-F3F7FDFE9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1"/>
          <a:stretch>
            <a:fillRect/>
          </a:stretch>
        </p:blipFill>
        <p:spPr>
          <a:xfrm>
            <a:off x="0" y="436880"/>
            <a:ext cx="12192000" cy="64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82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1406-3CB9-D337-F1B6-37FCD4C7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C69607CD-81B8-EBDC-35C7-22E54A860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1" t="23506" r="1858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87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EDD2B7-2A10-1229-9A19-B1F29E0FE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03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F41CCC-9894-C0FD-C046-10493EAD2576}"/>
              </a:ext>
            </a:extLst>
          </p:cNvPr>
          <p:cNvSpPr txBox="1"/>
          <p:nvPr/>
        </p:nvSpPr>
        <p:spPr>
          <a:xfrm>
            <a:off x="759877" y="190713"/>
            <a:ext cx="103131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Platform Walkthrough (Demo –Milestone4)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B38450F-248C-3FC7-8803-043C3F4E12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5526625"/>
              </p:ext>
            </p:extLst>
          </p:nvPr>
        </p:nvGraphicFramePr>
        <p:xfrm>
          <a:off x="132080" y="1248620"/>
          <a:ext cx="932688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BF7FDCE3-4628-AEDF-0617-6133BBCCF176}"/>
              </a:ext>
            </a:extLst>
          </p:cNvPr>
          <p:cNvSpPr/>
          <p:nvPr/>
        </p:nvSpPr>
        <p:spPr>
          <a:xfrm>
            <a:off x="4442460" y="2999851"/>
            <a:ext cx="706120" cy="64633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A35AD8-B70D-3A33-EE8E-8F78879AC516}"/>
              </a:ext>
            </a:extLst>
          </p:cNvPr>
          <p:cNvSpPr/>
          <p:nvPr/>
        </p:nvSpPr>
        <p:spPr>
          <a:xfrm>
            <a:off x="6545732" y="2362663"/>
            <a:ext cx="850749" cy="7444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33C7CB-F35C-645E-E144-0180F02CB3B1}"/>
              </a:ext>
            </a:extLst>
          </p:cNvPr>
          <p:cNvSpPr txBox="1"/>
          <p:nvPr/>
        </p:nvSpPr>
        <p:spPr>
          <a:xfrm>
            <a:off x="4633911" y="3879030"/>
            <a:ext cx="1911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graph Analytics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439577-E6BA-2DF6-FC47-C6C5CD73A7B2}"/>
              </a:ext>
            </a:extLst>
          </p:cNvPr>
          <p:cNvSpPr txBox="1"/>
          <p:nvPr/>
        </p:nvSpPr>
        <p:spPr>
          <a:xfrm>
            <a:off x="6288139" y="3497580"/>
            <a:ext cx="2031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Audit Exports</a:t>
            </a:r>
          </a:p>
        </p:txBody>
      </p:sp>
    </p:spTree>
    <p:extLst>
      <p:ext uri="{BB962C8B-B14F-4D97-AF65-F5344CB8AC3E}">
        <p14:creationId xmlns:p14="http://schemas.microsoft.com/office/powerpoint/2010/main" val="38457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D72E7E-1E91-29C1-64DA-538FAE198862}"/>
              </a:ext>
            </a:extLst>
          </p:cNvPr>
          <p:cNvSpPr txBox="1"/>
          <p:nvPr/>
        </p:nvSpPr>
        <p:spPr>
          <a:xfrm>
            <a:off x="71120" y="71120"/>
            <a:ext cx="26212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Milestone 4 :-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CB218-B618-E297-7531-181B374C8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0"/>
          <a:stretch>
            <a:fillRect/>
          </a:stretch>
        </p:blipFill>
        <p:spPr>
          <a:xfrm>
            <a:off x="0" y="409674"/>
            <a:ext cx="6014720" cy="6448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E0C365-FD9B-8EA6-EE7B-E0AC2521F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0"/>
          <a:stretch>
            <a:fillRect/>
          </a:stretch>
        </p:blipFill>
        <p:spPr>
          <a:xfrm>
            <a:off x="6014720" y="409674"/>
            <a:ext cx="6177280" cy="644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90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A28AE4-F4C4-0567-87B4-10EAA4B30F37}"/>
              </a:ext>
            </a:extLst>
          </p:cNvPr>
          <p:cNvSpPr txBox="1"/>
          <p:nvPr/>
        </p:nvSpPr>
        <p:spPr>
          <a:xfrm>
            <a:off x="599440" y="6096000"/>
            <a:ext cx="11480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 and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B0150-7095-BB84-21E6-156D4D89B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86075E-468C-59DF-1A79-878992F26932}"/>
              </a:ext>
            </a:extLst>
          </p:cNvPr>
          <p:cNvSpPr txBox="1"/>
          <p:nvPr/>
        </p:nvSpPr>
        <p:spPr>
          <a:xfrm>
            <a:off x="731520" y="6003667"/>
            <a:ext cx="1910080" cy="4001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2 and 3 AND 4)</a:t>
            </a:r>
          </a:p>
        </p:txBody>
      </p:sp>
    </p:spTree>
    <p:extLst>
      <p:ext uri="{BB962C8B-B14F-4D97-AF65-F5344CB8AC3E}">
        <p14:creationId xmlns:p14="http://schemas.microsoft.com/office/powerpoint/2010/main" val="3611789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7AC9-8E1C-1332-A534-B0A21E2B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C6CD71-A052-D6D9-E1AF-7AC208408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63440" cy="69494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795CFB-D8A9-87BA-F350-946445E89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74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AA357-3107-E8F2-0EA0-72BA93A8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C9CAE1-B470-6CA3-D295-A6CFCFDD8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8"/>
          <a:stretch>
            <a:fillRect/>
          </a:stretch>
        </p:blipFill>
        <p:spPr>
          <a:xfrm>
            <a:off x="-23173" y="0"/>
            <a:ext cx="12296453" cy="6858000"/>
          </a:xfrm>
        </p:spPr>
      </p:pic>
    </p:spTree>
    <p:extLst>
      <p:ext uri="{BB962C8B-B14F-4D97-AF65-F5344CB8AC3E}">
        <p14:creationId xmlns:p14="http://schemas.microsoft.com/office/powerpoint/2010/main" val="3971923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4415-488E-6FAC-595D-50B58369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6C3A56-D42C-038A-2515-8546E9943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06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8029D3-E2FD-2739-7D97-B9A22BE60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97797-5FD5-1870-5836-AA450380D37F}"/>
              </a:ext>
            </a:extLst>
          </p:cNvPr>
          <p:cNvSpPr txBox="1"/>
          <p:nvPr/>
        </p:nvSpPr>
        <p:spPr>
          <a:xfrm>
            <a:off x="4765040" y="3444240"/>
            <a:ext cx="409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/</a:t>
            </a:r>
            <a:r>
              <a:rPr lang="en-US" dirty="0">
                <a:solidFill>
                  <a:schemeClr val="bg1"/>
                </a:solidFill>
              </a:rPr>
              <a:t>Reasoning Layer(</a:t>
            </a:r>
            <a:r>
              <a:rPr lang="en-US" dirty="0" err="1">
                <a:solidFill>
                  <a:schemeClr val="bg1"/>
                </a:solidFill>
              </a:rPr>
              <a:t>Groq</a:t>
            </a:r>
            <a:r>
              <a:rPr lang="en-US" dirty="0">
                <a:solidFill>
                  <a:schemeClr val="bg1"/>
                </a:solidFill>
              </a:rPr>
              <a:t> Cloud / Llama 3.1)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561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57E45-D29A-072D-7075-8DDCD072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1C8777-DB1A-2162-FCEA-D24523C45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85142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A4048-3AD9-FAED-131B-41717AA1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BB414-C8E0-7A8B-C0FD-008527F1C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53241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2479EC-AC30-27D6-7DCE-523BC8CD2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0225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C90F-26A7-AB1A-BDC8-A7D943BB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7DC2C3-893A-EA2B-9950-9DE2611D1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3680"/>
            <a:ext cx="12192000" cy="7091680"/>
          </a:xfrm>
        </p:spPr>
      </p:pic>
    </p:spTree>
    <p:extLst>
      <p:ext uri="{BB962C8B-B14F-4D97-AF65-F5344CB8AC3E}">
        <p14:creationId xmlns:p14="http://schemas.microsoft.com/office/powerpoint/2010/main" val="3213585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40BF3-C573-1746-F302-CCBFAC0C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23E2EC-BE2B-A5CD-1FE0-33C923D02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0171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797B-083D-5A03-E796-BBC099FA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B6C9B2-E4D7-81C8-F540-17B238D62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640EFB-BEB6-AB9F-5305-16B6B9AA247A}"/>
              </a:ext>
            </a:extLst>
          </p:cNvPr>
          <p:cNvSpPr txBox="1"/>
          <p:nvPr/>
        </p:nvSpPr>
        <p:spPr>
          <a:xfrm>
            <a:off x="558800" y="3332480"/>
            <a:ext cx="361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C895C-F23D-065D-4B85-41D4F0EC3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20" y="3332480"/>
            <a:ext cx="7142480" cy="369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B565A1-8CB1-D9CC-2A45-67AC252A0026}"/>
              </a:ext>
            </a:extLst>
          </p:cNvPr>
          <p:cNvSpPr txBox="1"/>
          <p:nvPr/>
        </p:nvSpPr>
        <p:spPr>
          <a:xfrm>
            <a:off x="558800" y="3193980"/>
            <a:ext cx="8600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AI-powered hybrid portal that combines </a:t>
            </a:r>
            <a:r>
              <a:rPr lang="en-US" b="1" dirty="0">
                <a:solidFill>
                  <a:schemeClr val="bg1"/>
                </a:solidFill>
              </a:rPr>
              <a:t>Structured Data</a:t>
            </a:r>
            <a:r>
              <a:rPr lang="en-US" dirty="0">
                <a:solidFill>
                  <a:schemeClr val="bg1"/>
                </a:solidFill>
              </a:rPr>
              <a:t> (SQLite for money) with </a:t>
            </a:r>
            <a:r>
              <a:rPr lang="en-US" b="1" dirty="0">
                <a:solidFill>
                  <a:schemeClr val="bg1"/>
                </a:solidFill>
              </a:rPr>
              <a:t>Unstructured Intelligence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Groq</a:t>
            </a:r>
            <a:r>
              <a:rPr lang="en-US" dirty="0">
                <a:solidFill>
                  <a:schemeClr val="bg1"/>
                </a:solidFill>
              </a:rPr>
              <a:t> LLM for knowledge).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884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4255F-B5AF-CE1D-C657-D91AF74C0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6A4E6-22C0-10B1-9271-499DAF38E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A9A661-C0AE-9E74-42C6-E025A801B0D1}"/>
              </a:ext>
            </a:extLst>
          </p:cNvPr>
          <p:cNvSpPr txBox="1"/>
          <p:nvPr/>
        </p:nvSpPr>
        <p:spPr>
          <a:xfrm>
            <a:off x="9387840" y="4663440"/>
            <a:ext cx="599440" cy="400110"/>
          </a:xfrm>
          <a:prstGeom prst="rect">
            <a:avLst/>
          </a:prstGeom>
          <a:solidFill>
            <a:srgbClr val="0099CC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737282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9FBD6-0BFD-661A-B9FF-47129062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FF0488-494E-295E-E25F-F962CE359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307FDE-9BCD-CE88-846B-7C2EDC2F48B1}"/>
              </a:ext>
            </a:extLst>
          </p:cNvPr>
          <p:cNvSpPr txBox="1"/>
          <p:nvPr/>
        </p:nvSpPr>
        <p:spPr>
          <a:xfrm>
            <a:off x="838200" y="3769360"/>
            <a:ext cx="292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Hybrid engine</a:t>
            </a:r>
            <a:r>
              <a:rPr lang="en-IN" dirty="0">
                <a:solidFill>
                  <a:schemeClr val="bg1"/>
                </a:solidFill>
              </a:rPr>
              <a:t>: </a:t>
            </a:r>
            <a:r>
              <a:rPr lang="en-IN" dirty="0" err="1">
                <a:solidFill>
                  <a:schemeClr val="bg1"/>
                </a:solidFill>
              </a:rPr>
              <a:t>Groq</a:t>
            </a:r>
            <a:r>
              <a:rPr lang="en-IN" dirty="0">
                <a:solidFill>
                  <a:schemeClr val="bg1"/>
                </a:solidFill>
              </a:rPr>
              <a:t> for cloud speed, Local for offline privacy.</a:t>
            </a:r>
          </a:p>
        </p:txBody>
      </p:sp>
    </p:spTree>
    <p:extLst>
      <p:ext uri="{BB962C8B-B14F-4D97-AF65-F5344CB8AC3E}">
        <p14:creationId xmlns:p14="http://schemas.microsoft.com/office/powerpoint/2010/main" val="257861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9981-3270-08F3-968C-001796F4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1D876F-32CF-FAF4-8D36-CB7BCAEEB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A89B3A-3F29-BFAA-F57D-97AC921477A0}"/>
              </a:ext>
            </a:extLst>
          </p:cNvPr>
          <p:cNvSpPr txBox="1"/>
          <p:nvPr/>
        </p:nvSpPr>
        <p:spPr>
          <a:xfrm>
            <a:off x="3535680" y="4053840"/>
            <a:ext cx="1534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Cloud: </a:t>
            </a:r>
            <a:r>
              <a:rPr lang="en-IN" dirty="0" err="1">
                <a:solidFill>
                  <a:schemeClr val="bg1"/>
                </a:solidFill>
              </a:rPr>
              <a:t>Groq</a:t>
            </a:r>
            <a:r>
              <a:rPr lang="en-IN" dirty="0">
                <a:solidFill>
                  <a:schemeClr val="bg1"/>
                </a:solidFill>
              </a:rPr>
              <a:t> Llama-3.1-8B (Speed) | Local: Meta-Llama-3.1-8B-GGUF (Privacy/Offline).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CD1404-2459-EA7C-4BCF-B720A75EB4BA}"/>
              </a:ext>
            </a:extLst>
          </p:cNvPr>
          <p:cNvSpPr/>
          <p:nvPr/>
        </p:nvSpPr>
        <p:spPr>
          <a:xfrm>
            <a:off x="2926080" y="4030504"/>
            <a:ext cx="421640" cy="480536"/>
          </a:xfrm>
          <a:prstGeom prst="roundRect">
            <a:avLst/>
          </a:prstGeom>
          <a:solidFill>
            <a:srgbClr val="00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14334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7830-BEC6-652A-7C54-2697E561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DB8D31-918C-C46D-C0ED-23833F71B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BC8309-9D21-51B6-466A-4AE10E1A5FA8}"/>
              </a:ext>
            </a:extLst>
          </p:cNvPr>
          <p:cNvSpPr txBox="1"/>
          <p:nvPr/>
        </p:nvSpPr>
        <p:spPr>
          <a:xfrm>
            <a:off x="7223760" y="3166348"/>
            <a:ext cx="172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+ </a:t>
            </a:r>
            <a:r>
              <a:rPr lang="en-IN" dirty="0" err="1">
                <a:solidFill>
                  <a:schemeClr val="bg1"/>
                </a:solidFill>
              </a:rPr>
              <a:t>Groq</a:t>
            </a:r>
            <a:r>
              <a:rPr lang="en-IN" dirty="0">
                <a:solidFill>
                  <a:schemeClr val="bg1"/>
                </a:solidFill>
              </a:rPr>
              <a:t> &amp; Local Llama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2EFC2-62A2-3131-9534-E719145289CF}"/>
              </a:ext>
            </a:extLst>
          </p:cNvPr>
          <p:cNvSpPr txBox="1"/>
          <p:nvPr/>
        </p:nvSpPr>
        <p:spPr>
          <a:xfrm>
            <a:off x="5877562" y="2840335"/>
            <a:ext cx="84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+ </a:t>
            </a:r>
            <a:r>
              <a:rPr lang="en-IN" sz="2400" dirty="0" err="1">
                <a:solidFill>
                  <a:schemeClr val="bg1"/>
                </a:solidFill>
              </a:rPr>
              <a:t>css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939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133</Words>
  <Application>Microsoft Office PowerPoint</Application>
  <PresentationFormat>Widescreen</PresentationFormat>
  <Paragraphs>25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Bhoomika . R</dc:creator>
  <cp:lastModifiedBy>Bhoomika . R</cp:lastModifiedBy>
  <cp:revision>2</cp:revision>
  <dcterms:created xsi:type="dcterms:W3CDTF">2025-12-25T10:31:36Z</dcterms:created>
  <dcterms:modified xsi:type="dcterms:W3CDTF">2026-01-16T07:11:55Z</dcterms:modified>
</cp:coreProperties>
</file>